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8288000" cy="10287000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Montserrat" panose="00000500000000000000" pitchFamily="2" charset="0"/>
      <p:regular r:id="rId23"/>
      <p:bold r:id="rId24"/>
      <p:italic r:id="rId25"/>
      <p:boldItalic r:id="rId26"/>
    </p:embeddedFont>
    <p:embeddedFont>
      <p:font typeface="Montserrat Extra-Bold" panose="020B0604020202020204" charset="0"/>
      <p:regular r:id="rId27"/>
    </p:embeddedFont>
    <p:embeddedFont>
      <p:font typeface="Montserrat SemiBold" panose="00000700000000000000" pitchFamily="2" charset="0"/>
      <p:bold r:id="rId28"/>
      <p:boldItalic r:id="rId29"/>
    </p:embeddedFont>
    <p:embeddedFont>
      <p:font typeface="Open Sans Bold" panose="020B0604020202020204" charset="0"/>
      <p:regular r:id="rId30"/>
    </p:embeddedFont>
    <p:embeddedFont>
      <p:font typeface="Open Sans Light Bold" panose="020B0604020202020204" charset="0"/>
      <p:regular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868"/>
    <a:srgbClr val="FFC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>
        <p:scale>
          <a:sx n="39" d="100"/>
          <a:sy n="39" d="100"/>
        </p:scale>
        <p:origin x="940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svg"/><Relationship Id="rId11" Type="http://schemas.openxmlformats.org/officeDocument/2006/relationships/image" Target="../media/image5.pn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305446"/>
          </a:xfrm>
          <a:custGeom>
            <a:avLst/>
            <a:gdLst/>
            <a:ahLst/>
            <a:cxnLst/>
            <a:rect l="l" t="t" r="r" b="b"/>
            <a:pathLst>
              <a:path w="18288000" h="10279380">
                <a:moveTo>
                  <a:pt x="0" y="0"/>
                </a:moveTo>
                <a:lnTo>
                  <a:pt x="18288000" y="0"/>
                </a:lnTo>
                <a:lnTo>
                  <a:pt x="18288000" y="10279380"/>
                </a:lnTo>
                <a:lnTo>
                  <a:pt x="0" y="1027938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6542656"/>
            <a:ext cx="18288000" cy="2568686"/>
            <a:chOff x="0" y="0"/>
            <a:chExt cx="4816593" cy="67652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816592" cy="676526"/>
            </a:xfrm>
            <a:custGeom>
              <a:avLst/>
              <a:gdLst/>
              <a:ahLst/>
              <a:cxnLst/>
              <a:rect l="l" t="t" r="r" b="b"/>
              <a:pathLst>
                <a:path w="4816592" h="676526">
                  <a:moveTo>
                    <a:pt x="0" y="0"/>
                  </a:moveTo>
                  <a:lnTo>
                    <a:pt x="4816592" y="0"/>
                  </a:lnTo>
                  <a:lnTo>
                    <a:pt x="4816592" y="676526"/>
                  </a:lnTo>
                  <a:lnTo>
                    <a:pt x="0" y="676526"/>
                  </a:lnTo>
                  <a:close/>
                </a:path>
              </a:pathLst>
            </a:custGeom>
            <a:solidFill>
              <a:srgbClr val="002868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812800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7162799" y="9111342"/>
            <a:ext cx="11125201" cy="1194104"/>
            <a:chOff x="-34242" y="0"/>
            <a:chExt cx="2930094" cy="31449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895852" cy="314496"/>
            </a:xfrm>
            <a:custGeom>
              <a:avLst/>
              <a:gdLst/>
              <a:ahLst/>
              <a:cxnLst/>
              <a:rect l="l" t="t" r="r" b="b"/>
              <a:pathLst>
                <a:path w="2895852" h="314496">
                  <a:moveTo>
                    <a:pt x="0" y="0"/>
                  </a:moveTo>
                  <a:lnTo>
                    <a:pt x="2895852" y="0"/>
                  </a:lnTo>
                  <a:lnTo>
                    <a:pt x="2895852" y="314496"/>
                  </a:lnTo>
                  <a:lnTo>
                    <a:pt x="0" y="314496"/>
                  </a:lnTo>
                  <a:close/>
                </a:path>
              </a:pathLst>
            </a:custGeom>
            <a:solidFill>
              <a:srgbClr val="BF0A30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-34242" y="16362"/>
              <a:ext cx="2855714" cy="256027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algn="just">
                <a:lnSpc>
                  <a:spcPts val="7839"/>
                </a:lnSpc>
              </a:pPr>
              <a:r>
                <a:rPr lang="en-US" sz="5599" dirty="0">
                  <a:solidFill>
                    <a:srgbClr val="FFFFFF"/>
                  </a:solidFill>
                  <a:latin typeface="Montserrat"/>
                </a:rPr>
                <a:t>Lorem ipsum dolor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778457" y="9111342"/>
            <a:ext cx="514354" cy="1168038"/>
            <a:chOff x="0" y="0"/>
            <a:chExt cx="135468" cy="307632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35468" cy="307632"/>
            </a:xfrm>
            <a:custGeom>
              <a:avLst/>
              <a:gdLst/>
              <a:ahLst/>
              <a:cxnLst/>
              <a:rect l="l" t="t" r="r" b="b"/>
              <a:pathLst>
                <a:path w="135468" h="307632">
                  <a:moveTo>
                    <a:pt x="0" y="0"/>
                  </a:moveTo>
                  <a:lnTo>
                    <a:pt x="135468" y="0"/>
                  </a:lnTo>
                  <a:lnTo>
                    <a:pt x="135468" y="307632"/>
                  </a:lnTo>
                  <a:lnTo>
                    <a:pt x="0" y="307632"/>
                  </a:lnTo>
                  <a:close/>
                </a:path>
              </a:pathLst>
            </a:custGeom>
            <a:solidFill>
              <a:srgbClr val="BF0A30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28575"/>
              <a:ext cx="812800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2271380" y="5654131"/>
            <a:ext cx="13745240" cy="4031497"/>
          </a:xfrm>
          <a:custGeom>
            <a:avLst/>
            <a:gdLst/>
            <a:ahLst/>
            <a:cxnLst/>
            <a:rect l="l" t="t" r="r" b="b"/>
            <a:pathLst>
              <a:path w="13745240" h="4031497">
                <a:moveTo>
                  <a:pt x="0" y="0"/>
                </a:moveTo>
                <a:lnTo>
                  <a:pt x="13745240" y="0"/>
                </a:lnTo>
                <a:lnTo>
                  <a:pt x="13745240" y="4031497"/>
                </a:lnTo>
                <a:lnTo>
                  <a:pt x="0" y="403149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b="-2710"/>
            </a:stretch>
          </a:blipFill>
        </p:spPr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787" t="7438" r="378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0" y="6542656"/>
            <a:ext cx="18288000" cy="2568686"/>
            <a:chOff x="0" y="0"/>
            <a:chExt cx="4816593" cy="67652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816592" cy="676526"/>
            </a:xfrm>
            <a:custGeom>
              <a:avLst/>
              <a:gdLst/>
              <a:ahLst/>
              <a:cxnLst/>
              <a:rect l="l" t="t" r="r" b="b"/>
              <a:pathLst>
                <a:path w="4816592" h="676526">
                  <a:moveTo>
                    <a:pt x="0" y="0"/>
                  </a:moveTo>
                  <a:lnTo>
                    <a:pt x="4816592" y="0"/>
                  </a:lnTo>
                  <a:lnTo>
                    <a:pt x="4816592" y="676526"/>
                  </a:lnTo>
                  <a:lnTo>
                    <a:pt x="0" y="676526"/>
                  </a:lnTo>
                  <a:close/>
                </a:path>
              </a:pathLst>
            </a:custGeom>
            <a:solidFill>
              <a:srgbClr val="002868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812800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028700" y="5811250"/>
            <a:ext cx="13745240" cy="4031497"/>
          </a:xfrm>
          <a:custGeom>
            <a:avLst/>
            <a:gdLst/>
            <a:ahLst/>
            <a:cxnLst/>
            <a:rect l="l" t="t" r="r" b="b"/>
            <a:pathLst>
              <a:path w="13745240" h="4031497">
                <a:moveTo>
                  <a:pt x="0" y="0"/>
                </a:moveTo>
                <a:lnTo>
                  <a:pt x="13745240" y="0"/>
                </a:lnTo>
                <a:lnTo>
                  <a:pt x="13745240" y="4031497"/>
                </a:lnTo>
                <a:lnTo>
                  <a:pt x="0" y="403149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b="-2710"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028700" y="1193956"/>
            <a:ext cx="514354" cy="1168038"/>
            <a:chOff x="0" y="0"/>
            <a:chExt cx="135468" cy="30763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35468" cy="307632"/>
            </a:xfrm>
            <a:custGeom>
              <a:avLst/>
              <a:gdLst/>
              <a:ahLst/>
              <a:cxnLst/>
              <a:rect l="l" t="t" r="r" b="b"/>
              <a:pathLst>
                <a:path w="135468" h="307632">
                  <a:moveTo>
                    <a:pt x="0" y="0"/>
                  </a:moveTo>
                  <a:lnTo>
                    <a:pt x="135468" y="0"/>
                  </a:lnTo>
                  <a:lnTo>
                    <a:pt x="135468" y="307632"/>
                  </a:lnTo>
                  <a:lnTo>
                    <a:pt x="0" y="307632"/>
                  </a:lnTo>
                  <a:close/>
                </a:path>
              </a:pathLst>
            </a:custGeom>
            <a:solidFill>
              <a:srgbClr val="BF0A30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28575"/>
              <a:ext cx="812800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371598" y="1180924"/>
            <a:ext cx="16916402" cy="1194104"/>
            <a:chOff x="-45157" y="0"/>
            <a:chExt cx="4455348" cy="314496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410191" cy="314496"/>
            </a:xfrm>
            <a:custGeom>
              <a:avLst/>
              <a:gdLst/>
              <a:ahLst/>
              <a:cxnLst/>
              <a:rect l="l" t="t" r="r" b="b"/>
              <a:pathLst>
                <a:path w="4410191" h="314496">
                  <a:moveTo>
                    <a:pt x="0" y="0"/>
                  </a:moveTo>
                  <a:lnTo>
                    <a:pt x="4410191" y="0"/>
                  </a:lnTo>
                  <a:lnTo>
                    <a:pt x="4410191" y="314496"/>
                  </a:lnTo>
                  <a:lnTo>
                    <a:pt x="0" y="314496"/>
                  </a:lnTo>
                  <a:close/>
                </a:path>
              </a:pathLst>
            </a:custGeom>
            <a:solidFill>
              <a:srgbClr val="BF0A30"/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-45157" y="12752"/>
              <a:ext cx="2784591" cy="265374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algn="just">
                <a:lnSpc>
                  <a:spcPts val="7839"/>
                </a:lnSpc>
              </a:pPr>
              <a:r>
                <a:rPr lang="en-US" sz="5599" dirty="0">
                  <a:solidFill>
                    <a:srgbClr val="FFFFFF"/>
                  </a:solidFill>
                  <a:latin typeface="Montserrat"/>
                </a:rPr>
                <a:t>Lorem ipsum dolor</a:t>
              </a:r>
            </a:p>
          </p:txBody>
        </p:sp>
      </p:grp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12499" b="12500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905245" y="3073123"/>
            <a:ext cx="17382755" cy="4140753"/>
            <a:chOff x="0" y="0"/>
            <a:chExt cx="9065178" cy="215942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9065178" cy="2159420"/>
            </a:xfrm>
            <a:custGeom>
              <a:avLst/>
              <a:gdLst/>
              <a:ahLst/>
              <a:cxnLst/>
              <a:rect l="l" t="t" r="r" b="b"/>
              <a:pathLst>
                <a:path w="9065178" h="2159420">
                  <a:moveTo>
                    <a:pt x="0" y="0"/>
                  </a:moveTo>
                  <a:lnTo>
                    <a:pt x="9065178" y="0"/>
                  </a:lnTo>
                  <a:lnTo>
                    <a:pt x="9065178" y="2159420"/>
                  </a:lnTo>
                  <a:lnTo>
                    <a:pt x="0" y="2159420"/>
                  </a:lnTo>
                  <a:close/>
                </a:path>
              </a:pathLst>
            </a:custGeom>
            <a:solidFill>
              <a:srgbClr val="002868">
                <a:alpha val="84706"/>
              </a:srgbClr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-164" y="6557394"/>
            <a:ext cx="905410" cy="656483"/>
            <a:chOff x="0" y="0"/>
            <a:chExt cx="476519" cy="34550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76519" cy="345508"/>
            </a:xfrm>
            <a:custGeom>
              <a:avLst/>
              <a:gdLst/>
              <a:ahLst/>
              <a:cxnLst/>
              <a:rect l="l" t="t" r="r" b="b"/>
              <a:pathLst>
                <a:path w="476519" h="345508">
                  <a:moveTo>
                    <a:pt x="0" y="0"/>
                  </a:moveTo>
                  <a:lnTo>
                    <a:pt x="476519" y="0"/>
                  </a:lnTo>
                  <a:lnTo>
                    <a:pt x="476519" y="345508"/>
                  </a:lnTo>
                  <a:lnTo>
                    <a:pt x="0" y="345508"/>
                  </a:lnTo>
                  <a:close/>
                </a:path>
              </a:pathLst>
            </a:custGeom>
            <a:solidFill>
              <a:srgbClr val="FFCA00">
                <a:alpha val="84706"/>
              </a:srgbClr>
            </a:solidFill>
          </p:spPr>
        </p:sp>
      </p:grpSp>
      <p:grpSp>
        <p:nvGrpSpPr>
          <p:cNvPr id="7" name="Group 7"/>
          <p:cNvGrpSpPr/>
          <p:nvPr/>
        </p:nvGrpSpPr>
        <p:grpSpPr>
          <a:xfrm>
            <a:off x="0" y="3073123"/>
            <a:ext cx="905245" cy="3484271"/>
            <a:chOff x="0" y="0"/>
            <a:chExt cx="586341" cy="225681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86341" cy="2256816"/>
            </a:xfrm>
            <a:custGeom>
              <a:avLst/>
              <a:gdLst/>
              <a:ahLst/>
              <a:cxnLst/>
              <a:rect l="l" t="t" r="r" b="b"/>
              <a:pathLst>
                <a:path w="586341" h="2256816">
                  <a:moveTo>
                    <a:pt x="0" y="0"/>
                  </a:moveTo>
                  <a:lnTo>
                    <a:pt x="586341" y="0"/>
                  </a:lnTo>
                  <a:lnTo>
                    <a:pt x="586341" y="2256816"/>
                  </a:lnTo>
                  <a:lnTo>
                    <a:pt x="0" y="2256816"/>
                  </a:lnTo>
                  <a:close/>
                </a:path>
              </a:pathLst>
            </a:custGeom>
            <a:solidFill>
              <a:srgbClr val="BF0A30">
                <a:alpha val="84706"/>
              </a:srgbClr>
            </a:solidFill>
          </p:spPr>
        </p:sp>
      </p:grpSp>
      <p:sp>
        <p:nvSpPr>
          <p:cNvPr id="9" name="Freeform 9"/>
          <p:cNvSpPr/>
          <p:nvPr/>
        </p:nvSpPr>
        <p:spPr>
          <a:xfrm>
            <a:off x="2271380" y="3073123"/>
            <a:ext cx="13745240" cy="4140753"/>
          </a:xfrm>
          <a:custGeom>
            <a:avLst/>
            <a:gdLst/>
            <a:ahLst/>
            <a:cxnLst/>
            <a:rect l="l" t="t" r="r" b="b"/>
            <a:pathLst>
              <a:path w="13745240" h="4140753">
                <a:moveTo>
                  <a:pt x="0" y="0"/>
                </a:moveTo>
                <a:lnTo>
                  <a:pt x="13745240" y="0"/>
                </a:lnTo>
                <a:lnTo>
                  <a:pt x="13745240" y="4140754"/>
                </a:lnTo>
                <a:lnTo>
                  <a:pt x="0" y="41407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835213" y="7063676"/>
            <a:ext cx="452787" cy="2194624"/>
            <a:chOff x="0" y="0"/>
            <a:chExt cx="293277" cy="142149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93277" cy="1421492"/>
            </a:xfrm>
            <a:custGeom>
              <a:avLst/>
              <a:gdLst/>
              <a:ahLst/>
              <a:cxnLst/>
              <a:rect l="l" t="t" r="r" b="b"/>
              <a:pathLst>
                <a:path w="293277" h="1421492">
                  <a:moveTo>
                    <a:pt x="0" y="0"/>
                  </a:moveTo>
                  <a:lnTo>
                    <a:pt x="293277" y="0"/>
                  </a:lnTo>
                  <a:lnTo>
                    <a:pt x="293277" y="1421492"/>
                  </a:lnTo>
                  <a:lnTo>
                    <a:pt x="0" y="1421492"/>
                  </a:lnTo>
                  <a:close/>
                </a:path>
              </a:pathLst>
            </a:custGeom>
            <a:solidFill>
              <a:srgbClr val="BF0A30"/>
            </a:solidFill>
          </p:spPr>
        </p:sp>
      </p:grpSp>
      <p:sp>
        <p:nvSpPr>
          <p:cNvPr id="4" name="Freeform 4"/>
          <p:cNvSpPr/>
          <p:nvPr/>
        </p:nvSpPr>
        <p:spPr>
          <a:xfrm>
            <a:off x="1066800" y="760294"/>
            <a:ext cx="239123" cy="239223"/>
          </a:xfrm>
          <a:custGeom>
            <a:avLst/>
            <a:gdLst/>
            <a:ahLst/>
            <a:cxnLst/>
            <a:rect l="l" t="t" r="r" b="b"/>
            <a:pathLst>
              <a:path w="239123" h="239223">
                <a:moveTo>
                  <a:pt x="0" y="0"/>
                </a:moveTo>
                <a:lnTo>
                  <a:pt x="239123" y="0"/>
                </a:lnTo>
                <a:lnTo>
                  <a:pt x="239123" y="239223"/>
                </a:lnTo>
                <a:lnTo>
                  <a:pt x="0" y="23922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0" y="0"/>
            <a:ext cx="666750" cy="10287000"/>
            <a:chOff x="0" y="0"/>
            <a:chExt cx="347713" cy="536471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47713" cy="5364713"/>
            </a:xfrm>
            <a:custGeom>
              <a:avLst/>
              <a:gdLst/>
              <a:ahLst/>
              <a:cxnLst/>
              <a:rect l="l" t="t" r="r" b="b"/>
              <a:pathLst>
                <a:path w="347713" h="5364713">
                  <a:moveTo>
                    <a:pt x="0" y="0"/>
                  </a:moveTo>
                  <a:lnTo>
                    <a:pt x="347713" y="0"/>
                  </a:lnTo>
                  <a:lnTo>
                    <a:pt x="347713" y="5364713"/>
                  </a:lnTo>
                  <a:lnTo>
                    <a:pt x="0" y="5364713"/>
                  </a:lnTo>
                  <a:close/>
                </a:path>
              </a:pathLst>
            </a:custGeom>
            <a:solidFill>
              <a:srgbClr val="002868"/>
            </a:solidFill>
          </p:spPr>
        </p:sp>
      </p:grpSp>
      <p:sp>
        <p:nvSpPr>
          <p:cNvPr id="7" name="TextBox 7"/>
          <p:cNvSpPr txBox="1"/>
          <p:nvPr/>
        </p:nvSpPr>
        <p:spPr>
          <a:xfrm>
            <a:off x="1450694" y="746556"/>
            <a:ext cx="2354754" cy="24949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100"/>
              </a:lnSpc>
              <a:spcBef>
                <a:spcPct val="0"/>
              </a:spcBef>
            </a:pPr>
            <a:r>
              <a:rPr lang="en-US" sz="1500" dirty="0">
                <a:solidFill>
                  <a:srgbClr val="002868"/>
                </a:solidFill>
                <a:latin typeface="Montserrat"/>
              </a:rPr>
              <a:t>Carolina University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450694" y="1997218"/>
            <a:ext cx="16018759" cy="877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040"/>
              </a:lnSpc>
            </a:pPr>
            <a:r>
              <a:rPr lang="en-US" sz="5500" dirty="0">
                <a:solidFill>
                  <a:srgbClr val="000000"/>
                </a:solidFill>
                <a:latin typeface="Montserrat Extra-Bold"/>
              </a:rPr>
              <a:t>LOREM IPSUM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450694" y="4326890"/>
            <a:ext cx="15195194" cy="8265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39"/>
              </a:lnSpc>
              <a:spcBef>
                <a:spcPct val="0"/>
              </a:spcBef>
            </a:pP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Lorem ipsum dolor sit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amet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consectetur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adipiscing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elit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sed do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eiusmod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tempor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incididunt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labore et dolore magna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aliqua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. Ut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enim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ad minim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veniam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quis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nostrud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exercitation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ullamco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laboris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nisi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aliquip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ex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ea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commodo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consequat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. Duis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aute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irure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dolor in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reprehenderit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in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voluptate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velit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esse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cillum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dolore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eu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fugiat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nulla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pariatur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450694" y="3865388"/>
            <a:ext cx="7100739" cy="33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  <a:spcBef>
                <a:spcPct val="0"/>
              </a:spcBef>
            </a:pPr>
            <a:r>
              <a:rPr lang="en-US" sz="1999" dirty="0">
                <a:solidFill>
                  <a:srgbClr val="BF0A30"/>
                </a:solidFill>
                <a:latin typeface="Montserrat SemiBold" panose="00000700000000000000" pitchFamily="2" charset="0"/>
              </a:rPr>
              <a:t>01. Lorem ipsum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450694" y="6791928"/>
            <a:ext cx="14762535" cy="8265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39"/>
              </a:lnSpc>
              <a:spcBef>
                <a:spcPct val="0"/>
              </a:spcBef>
            </a:pP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Lorem ipsum dolor sit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amet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consectetur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adipiscing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elit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sed do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eiusmod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tempor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incididunt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labore et dolore magna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aliqua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. Ut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enim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ad minim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veniam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quis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nostrud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exercitation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ullamco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laboris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nisi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aliquip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ex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ea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commodo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consequat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. Duis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aute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irure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dolor in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reprehenderit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in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voluptate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velit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esse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cillum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dolore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eu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fugiat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nulla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pariatur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450694" y="6291723"/>
            <a:ext cx="7100739" cy="33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  <a:spcBef>
                <a:spcPct val="0"/>
              </a:spcBef>
            </a:pPr>
            <a:r>
              <a:rPr lang="en-US" sz="1999" dirty="0">
                <a:solidFill>
                  <a:srgbClr val="BF0A30"/>
                </a:solidFill>
                <a:latin typeface="Montserrat SemiBold" panose="020F0502020204030204" pitchFamily="2" charset="0"/>
              </a:rPr>
              <a:t>02. Lorem ipsum</a:t>
            </a:r>
          </a:p>
        </p:txBody>
      </p: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14887" y="0"/>
            <a:ext cx="17473113" cy="10287000"/>
            <a:chOff x="0" y="0"/>
            <a:chExt cx="9112301" cy="536471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112300" cy="5364713"/>
            </a:xfrm>
            <a:custGeom>
              <a:avLst/>
              <a:gdLst/>
              <a:ahLst/>
              <a:cxnLst/>
              <a:rect l="l" t="t" r="r" b="b"/>
              <a:pathLst>
                <a:path w="9112300" h="5364713">
                  <a:moveTo>
                    <a:pt x="0" y="0"/>
                  </a:moveTo>
                  <a:lnTo>
                    <a:pt x="9112300" y="0"/>
                  </a:lnTo>
                  <a:lnTo>
                    <a:pt x="9112300" y="5364713"/>
                  </a:lnTo>
                  <a:lnTo>
                    <a:pt x="0" y="5364713"/>
                  </a:lnTo>
                  <a:close/>
                </a:path>
              </a:pathLst>
            </a:custGeom>
            <a:solidFill>
              <a:srgbClr val="002868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7835213" y="7063676"/>
            <a:ext cx="452787" cy="2194624"/>
            <a:chOff x="0" y="0"/>
            <a:chExt cx="293277" cy="142149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93277" cy="1421492"/>
            </a:xfrm>
            <a:custGeom>
              <a:avLst/>
              <a:gdLst/>
              <a:ahLst/>
              <a:cxnLst/>
              <a:rect l="l" t="t" r="r" b="b"/>
              <a:pathLst>
                <a:path w="293277" h="1421492">
                  <a:moveTo>
                    <a:pt x="0" y="0"/>
                  </a:moveTo>
                  <a:lnTo>
                    <a:pt x="293277" y="0"/>
                  </a:lnTo>
                  <a:lnTo>
                    <a:pt x="293277" y="1421492"/>
                  </a:lnTo>
                  <a:lnTo>
                    <a:pt x="0" y="1421492"/>
                  </a:lnTo>
                  <a:close/>
                </a:path>
              </a:pathLst>
            </a:custGeom>
            <a:solidFill>
              <a:srgbClr val="BF0A30"/>
            </a:solidFill>
          </p:spPr>
        </p:sp>
      </p:grpSp>
      <p:sp>
        <p:nvSpPr>
          <p:cNvPr id="8" name="TextBox 8"/>
          <p:cNvSpPr txBox="1"/>
          <p:nvPr/>
        </p:nvSpPr>
        <p:spPr>
          <a:xfrm>
            <a:off x="1450694" y="1997218"/>
            <a:ext cx="16018759" cy="877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040"/>
              </a:lnSpc>
            </a:pPr>
            <a:r>
              <a:rPr lang="en-US" sz="5500" dirty="0">
                <a:solidFill>
                  <a:srgbClr val="FFFFFF"/>
                </a:solidFill>
                <a:latin typeface="Montserrat Extra-Bold"/>
              </a:rPr>
              <a:t>LOREM IPSUM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450694" y="4326890"/>
            <a:ext cx="15921073" cy="8265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39"/>
              </a:lnSpc>
              <a:spcBef>
                <a:spcPct val="0"/>
              </a:spcBef>
            </a:pP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Lorem ipsum dolor sit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amet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consectetur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adipiscing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elit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, sed do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eiusmod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tempor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incididunt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labore et dolore magna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aliqua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. Ut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enim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ad minim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veniam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quis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nostrud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exercitation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ullamco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laboris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nisi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aliquip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ex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ea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commodo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consequat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. Duis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aute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irure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dolor in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reprehenderit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in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voluptate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velit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esse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cillum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dolore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eu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fugiat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nulla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pariatur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450694" y="3865388"/>
            <a:ext cx="7100739" cy="33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  <a:spcBef>
                <a:spcPct val="0"/>
              </a:spcBef>
            </a:pPr>
            <a:r>
              <a:rPr lang="en-US" sz="1999" dirty="0">
                <a:solidFill>
                  <a:srgbClr val="FFCA00"/>
                </a:solidFill>
                <a:latin typeface="Montserrat SemiBold" panose="00000700000000000000" pitchFamily="2" charset="0"/>
              </a:rPr>
              <a:t>01. Lorem ipsum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450694" y="6791928"/>
            <a:ext cx="15921073" cy="8265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39"/>
              </a:lnSpc>
              <a:spcBef>
                <a:spcPct val="0"/>
              </a:spcBef>
            </a:pP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Lorem ipsum dolor sit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amet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consectetur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adipiscing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elit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, sed do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eiusmod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tempor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incididunt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labore et dolore magna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aliqua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. Ut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enim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ad minim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veniam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quis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nostrud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exercitation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ullamco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laboris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nisi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aliquip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ex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ea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commodo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consequat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. Duis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aute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irure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dolor in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reprehenderit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in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voluptate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velit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esse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cillum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dolore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eu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fugiat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nulla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pariatur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450694" y="6291723"/>
            <a:ext cx="7100739" cy="33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  <a:spcBef>
                <a:spcPct val="0"/>
              </a:spcBef>
            </a:pPr>
            <a:r>
              <a:rPr lang="en-US" sz="1999" dirty="0">
                <a:solidFill>
                  <a:srgbClr val="FFCA00"/>
                </a:solidFill>
                <a:latin typeface="Montserrat SemiBold" panose="00000700000000000000" pitchFamily="2" charset="0"/>
              </a:rPr>
              <a:t>02. Lorem ipsum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0" y="0"/>
            <a:ext cx="666750" cy="10287000"/>
            <a:chOff x="0" y="0"/>
            <a:chExt cx="347713" cy="5364713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347713" cy="5364713"/>
            </a:xfrm>
            <a:custGeom>
              <a:avLst/>
              <a:gdLst/>
              <a:ahLst/>
              <a:cxnLst/>
              <a:rect l="l" t="t" r="r" b="b"/>
              <a:pathLst>
                <a:path w="347713" h="5364713">
                  <a:moveTo>
                    <a:pt x="0" y="0"/>
                  </a:moveTo>
                  <a:lnTo>
                    <a:pt x="347713" y="0"/>
                  </a:lnTo>
                  <a:lnTo>
                    <a:pt x="347713" y="5364713"/>
                  </a:lnTo>
                  <a:lnTo>
                    <a:pt x="0" y="5364713"/>
                  </a:lnTo>
                  <a:close/>
                </a:path>
              </a:pathLst>
            </a:custGeom>
            <a:solidFill>
              <a:srgbClr val="FFCA00"/>
            </a:solidFill>
          </p:spPr>
        </p:sp>
      </p:grpSp>
      <p:sp>
        <p:nvSpPr>
          <p:cNvPr id="15" name="Freeform 4">
            <a:extLst>
              <a:ext uri="{FF2B5EF4-FFF2-40B4-BE49-F238E27FC236}">
                <a16:creationId xmlns:a16="http://schemas.microsoft.com/office/drawing/2014/main" id="{ABD069DD-4196-4ACD-E69B-0B509B4C03D0}"/>
              </a:ext>
            </a:extLst>
          </p:cNvPr>
          <p:cNvSpPr/>
          <p:nvPr/>
        </p:nvSpPr>
        <p:spPr>
          <a:xfrm>
            <a:off x="1066800" y="760294"/>
            <a:ext cx="239123" cy="239223"/>
          </a:xfrm>
          <a:custGeom>
            <a:avLst/>
            <a:gdLst/>
            <a:ahLst/>
            <a:cxnLst/>
            <a:rect l="l" t="t" r="r" b="b"/>
            <a:pathLst>
              <a:path w="239123" h="239223">
                <a:moveTo>
                  <a:pt x="0" y="0"/>
                </a:moveTo>
                <a:lnTo>
                  <a:pt x="239123" y="0"/>
                </a:lnTo>
                <a:lnTo>
                  <a:pt x="239123" y="239223"/>
                </a:lnTo>
                <a:lnTo>
                  <a:pt x="0" y="23922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16" name="TextBox 7">
            <a:extLst>
              <a:ext uri="{FF2B5EF4-FFF2-40B4-BE49-F238E27FC236}">
                <a16:creationId xmlns:a16="http://schemas.microsoft.com/office/drawing/2014/main" id="{2B1DCFA7-3DB1-0931-422B-9D0EE2FF9434}"/>
              </a:ext>
            </a:extLst>
          </p:cNvPr>
          <p:cNvSpPr txBox="1"/>
          <p:nvPr/>
        </p:nvSpPr>
        <p:spPr>
          <a:xfrm>
            <a:off x="1450694" y="746556"/>
            <a:ext cx="2354754" cy="249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100"/>
              </a:lnSpc>
              <a:spcBef>
                <a:spcPct val="0"/>
              </a:spcBef>
            </a:pPr>
            <a:r>
              <a:rPr lang="en-US" sz="1500" dirty="0">
                <a:solidFill>
                  <a:schemeClr val="bg1"/>
                </a:solidFill>
                <a:latin typeface="Montserrat"/>
              </a:rPr>
              <a:t>Carolina University</a:t>
            </a: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14887" y="0"/>
            <a:ext cx="17473113" cy="10287000"/>
            <a:chOff x="0" y="0"/>
            <a:chExt cx="9112301" cy="536471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112300" cy="5364713"/>
            </a:xfrm>
            <a:custGeom>
              <a:avLst/>
              <a:gdLst/>
              <a:ahLst/>
              <a:cxnLst/>
              <a:rect l="l" t="t" r="r" b="b"/>
              <a:pathLst>
                <a:path w="9112300" h="5364713">
                  <a:moveTo>
                    <a:pt x="0" y="0"/>
                  </a:moveTo>
                  <a:lnTo>
                    <a:pt x="9112300" y="0"/>
                  </a:lnTo>
                  <a:lnTo>
                    <a:pt x="9112300" y="5364713"/>
                  </a:lnTo>
                  <a:lnTo>
                    <a:pt x="0" y="5364713"/>
                  </a:lnTo>
                  <a:close/>
                </a:path>
              </a:pathLst>
            </a:custGeom>
            <a:solidFill>
              <a:srgbClr val="002868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7835213" y="7063676"/>
            <a:ext cx="452787" cy="2194624"/>
            <a:chOff x="0" y="0"/>
            <a:chExt cx="293277" cy="142149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93277" cy="1421492"/>
            </a:xfrm>
            <a:custGeom>
              <a:avLst/>
              <a:gdLst/>
              <a:ahLst/>
              <a:cxnLst/>
              <a:rect l="l" t="t" r="r" b="b"/>
              <a:pathLst>
                <a:path w="293277" h="1421492">
                  <a:moveTo>
                    <a:pt x="0" y="0"/>
                  </a:moveTo>
                  <a:lnTo>
                    <a:pt x="293277" y="0"/>
                  </a:lnTo>
                  <a:lnTo>
                    <a:pt x="293277" y="1421492"/>
                  </a:lnTo>
                  <a:lnTo>
                    <a:pt x="0" y="1421492"/>
                  </a:lnTo>
                  <a:close/>
                </a:path>
              </a:pathLst>
            </a:custGeom>
            <a:solidFill>
              <a:srgbClr val="BF0A30"/>
            </a:solidFill>
          </p:spPr>
        </p:sp>
      </p:grpSp>
      <p:sp>
        <p:nvSpPr>
          <p:cNvPr id="8" name="TextBox 8"/>
          <p:cNvSpPr txBox="1"/>
          <p:nvPr/>
        </p:nvSpPr>
        <p:spPr>
          <a:xfrm>
            <a:off x="1450694" y="1481424"/>
            <a:ext cx="16018759" cy="877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040"/>
              </a:lnSpc>
            </a:pPr>
            <a:r>
              <a:rPr lang="en-US" sz="5500" dirty="0">
                <a:solidFill>
                  <a:srgbClr val="FFFFFF"/>
                </a:solidFill>
                <a:latin typeface="Montserrat Extra-Bold"/>
              </a:rPr>
              <a:t>REFERENCES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0" y="0"/>
            <a:ext cx="666750" cy="10287000"/>
            <a:chOff x="0" y="0"/>
            <a:chExt cx="347713" cy="536471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47713" cy="5364713"/>
            </a:xfrm>
            <a:custGeom>
              <a:avLst/>
              <a:gdLst/>
              <a:ahLst/>
              <a:cxnLst/>
              <a:rect l="l" t="t" r="r" b="b"/>
              <a:pathLst>
                <a:path w="347713" h="5364713">
                  <a:moveTo>
                    <a:pt x="0" y="0"/>
                  </a:moveTo>
                  <a:lnTo>
                    <a:pt x="347713" y="0"/>
                  </a:lnTo>
                  <a:lnTo>
                    <a:pt x="347713" y="5364713"/>
                  </a:lnTo>
                  <a:lnTo>
                    <a:pt x="0" y="5364713"/>
                  </a:lnTo>
                  <a:close/>
                </a:path>
              </a:pathLst>
            </a:custGeom>
            <a:solidFill>
              <a:srgbClr val="FFCA00"/>
            </a:solidFill>
          </p:spPr>
        </p:sp>
      </p:grpSp>
      <p:sp>
        <p:nvSpPr>
          <p:cNvPr id="11" name="TextBox 11"/>
          <p:cNvSpPr txBox="1"/>
          <p:nvPr/>
        </p:nvSpPr>
        <p:spPr>
          <a:xfrm>
            <a:off x="1652989" y="2621799"/>
            <a:ext cx="15606311" cy="70427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40"/>
              </a:lnSpc>
            </a:pPr>
            <a:r>
              <a:rPr lang="en-US" sz="2100" dirty="0">
                <a:solidFill>
                  <a:srgbClr val="FFFFFF"/>
                </a:solidFill>
                <a:latin typeface="Montserrat"/>
              </a:rPr>
              <a:t>Lorem ipsum dolor sit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amet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,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consectetur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adipiscing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elit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, sed do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eiusmod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tempor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incididunt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ut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labore et dolore magna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aliqua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. Ut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enim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ad minim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veniam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,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quis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nostrud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exercitation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ullamco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laboris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nisi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ut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aliquip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ex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ea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commodo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consequat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. Duis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aute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irure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dolor in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reprehenderit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in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voluptate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velit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esse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cillum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dolore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eu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fugiat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nulla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pariatur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.</a:t>
            </a:r>
          </a:p>
          <a:p>
            <a:pPr>
              <a:lnSpc>
                <a:spcPts val="2940"/>
              </a:lnSpc>
            </a:pPr>
            <a:endParaRPr lang="en-US" sz="2100" dirty="0">
              <a:solidFill>
                <a:srgbClr val="FFFFFF"/>
              </a:solidFill>
              <a:latin typeface="Montserrat"/>
            </a:endParaRPr>
          </a:p>
          <a:p>
            <a:pPr>
              <a:lnSpc>
                <a:spcPts val="2940"/>
              </a:lnSpc>
            </a:pPr>
            <a:r>
              <a:rPr lang="en-US" sz="2100" dirty="0">
                <a:solidFill>
                  <a:srgbClr val="FFFFFF"/>
                </a:solidFill>
                <a:latin typeface="Montserrat"/>
              </a:rPr>
              <a:t>Lorem ipsum dolor sit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amet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,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consectetur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adipiscing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elit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, sed do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eiusmod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tempor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incididunt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ut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labore et dolore magna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aliqua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. Ut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enim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ad minim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veniam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,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quis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nostrud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exercitation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ullamco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laboris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nisi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ut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aliquip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ex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ea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commodo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consequat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. Duis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aute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irure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dolor in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reprehenderit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in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voluptate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velit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esse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cillum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dolore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eu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fugiat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nulla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pariatur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.</a:t>
            </a:r>
          </a:p>
          <a:p>
            <a:pPr>
              <a:lnSpc>
                <a:spcPts val="2940"/>
              </a:lnSpc>
            </a:pPr>
            <a:endParaRPr lang="en-US" sz="2100" dirty="0">
              <a:solidFill>
                <a:srgbClr val="FFFFFF"/>
              </a:solidFill>
              <a:latin typeface="Montserrat"/>
            </a:endParaRPr>
          </a:p>
          <a:p>
            <a:pPr>
              <a:lnSpc>
                <a:spcPts val="2940"/>
              </a:lnSpc>
            </a:pPr>
            <a:r>
              <a:rPr lang="en-US" sz="2100" dirty="0">
                <a:solidFill>
                  <a:srgbClr val="FFFFFF"/>
                </a:solidFill>
                <a:latin typeface="Montserrat"/>
              </a:rPr>
              <a:t>Lorem ipsum dolor sit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amet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,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consectetur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adipiscing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elit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, sed do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eiusmod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tempor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incididunt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ut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labore et dolore magna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aliqua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. Ut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enim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ad minim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veniam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,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quis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nostrud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exercitation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ullamco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laboris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nisi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ut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aliquip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ex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ea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commodo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consequat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. Duis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aute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irure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dolor in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reprehenderit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in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voluptate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velit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esse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cillum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dolore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eu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fugiat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nulla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pariatur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.</a:t>
            </a:r>
          </a:p>
          <a:p>
            <a:pPr>
              <a:lnSpc>
                <a:spcPts val="2940"/>
              </a:lnSpc>
            </a:pPr>
            <a:endParaRPr lang="en-US" sz="2100" dirty="0">
              <a:solidFill>
                <a:srgbClr val="FFFFFF"/>
              </a:solidFill>
              <a:latin typeface="Montserrat"/>
            </a:endParaRPr>
          </a:p>
          <a:p>
            <a:pPr>
              <a:lnSpc>
                <a:spcPts val="2940"/>
              </a:lnSpc>
            </a:pPr>
            <a:r>
              <a:rPr lang="en-US" sz="2100" dirty="0">
                <a:solidFill>
                  <a:srgbClr val="FFFFFF"/>
                </a:solidFill>
                <a:latin typeface="Montserrat"/>
              </a:rPr>
              <a:t>Lorem ipsum dolor sit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amet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,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consectetur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adipiscing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elit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, sed do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eiusmod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tempor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incididunt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ut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labore et dolore magna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aliqua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. Ut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enim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ad minim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veniam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,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quis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nostrud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exercitation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ullamco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laboris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nisi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ut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aliquip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ex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ea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commodo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consequat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. Duis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aute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irure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dolor in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reprehenderit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in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voluptate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velit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esse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cillum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dolore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eu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fugiat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nulla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pariatur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.</a:t>
            </a:r>
          </a:p>
          <a:p>
            <a:pPr>
              <a:lnSpc>
                <a:spcPts val="2940"/>
              </a:lnSpc>
            </a:pPr>
            <a:endParaRPr lang="en-US" sz="2100" dirty="0">
              <a:solidFill>
                <a:srgbClr val="FFFFFF"/>
              </a:solidFill>
              <a:latin typeface="Montserrat"/>
            </a:endParaRPr>
          </a:p>
          <a:p>
            <a:pPr>
              <a:lnSpc>
                <a:spcPts val="2940"/>
              </a:lnSpc>
            </a:pPr>
            <a:r>
              <a:rPr lang="en-US" sz="2100" dirty="0">
                <a:solidFill>
                  <a:srgbClr val="FFFFFF"/>
                </a:solidFill>
                <a:latin typeface="Montserrat"/>
              </a:rPr>
              <a:t>Lorem ipsum dolor sit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amet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,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consectetur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adipiscing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elit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, sed do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eiusmod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tempor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incididunt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ut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labore et dolore magna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aliqua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. Ut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enim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ad minim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veniam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,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quis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nostrud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exercitation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ullamco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laboris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nisi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ut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aliquip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ex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ea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commodo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consequat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. Duis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aute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irure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dolor in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reprehenderit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in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voluptate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velit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esse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cillum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dolore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eu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fugiat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nulla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FFFFFF"/>
                </a:solidFill>
                <a:latin typeface="Montserrat"/>
              </a:rPr>
              <a:t>pariatur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.</a:t>
            </a:r>
          </a:p>
        </p:txBody>
      </p:sp>
      <p:sp>
        <p:nvSpPr>
          <p:cNvPr id="12" name="Freeform 4">
            <a:extLst>
              <a:ext uri="{FF2B5EF4-FFF2-40B4-BE49-F238E27FC236}">
                <a16:creationId xmlns:a16="http://schemas.microsoft.com/office/drawing/2014/main" id="{DD7F7884-AA3E-D9AC-271A-48BA20AAFEB4}"/>
              </a:ext>
            </a:extLst>
          </p:cNvPr>
          <p:cNvSpPr/>
          <p:nvPr/>
        </p:nvSpPr>
        <p:spPr>
          <a:xfrm>
            <a:off x="1066800" y="760294"/>
            <a:ext cx="239123" cy="239223"/>
          </a:xfrm>
          <a:custGeom>
            <a:avLst/>
            <a:gdLst/>
            <a:ahLst/>
            <a:cxnLst/>
            <a:rect l="l" t="t" r="r" b="b"/>
            <a:pathLst>
              <a:path w="239123" h="239223">
                <a:moveTo>
                  <a:pt x="0" y="0"/>
                </a:moveTo>
                <a:lnTo>
                  <a:pt x="239123" y="0"/>
                </a:lnTo>
                <a:lnTo>
                  <a:pt x="239123" y="239223"/>
                </a:lnTo>
                <a:lnTo>
                  <a:pt x="0" y="23922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13" name="TextBox 7">
            <a:extLst>
              <a:ext uri="{FF2B5EF4-FFF2-40B4-BE49-F238E27FC236}">
                <a16:creationId xmlns:a16="http://schemas.microsoft.com/office/drawing/2014/main" id="{335B4D4C-0F9C-272B-8F76-B588AB240FB9}"/>
              </a:ext>
            </a:extLst>
          </p:cNvPr>
          <p:cNvSpPr txBox="1"/>
          <p:nvPr/>
        </p:nvSpPr>
        <p:spPr>
          <a:xfrm>
            <a:off x="1450694" y="746556"/>
            <a:ext cx="2354754" cy="249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100"/>
              </a:lnSpc>
              <a:spcBef>
                <a:spcPct val="0"/>
              </a:spcBef>
            </a:pPr>
            <a:r>
              <a:rPr lang="en-US" sz="1500" dirty="0">
                <a:solidFill>
                  <a:schemeClr val="bg1"/>
                </a:solidFill>
                <a:latin typeface="Montserrat"/>
              </a:rPr>
              <a:t>Carolina University</a:t>
            </a:r>
          </a:p>
        </p:txBody>
      </p:sp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835213" y="7063676"/>
            <a:ext cx="452787" cy="2194624"/>
            <a:chOff x="0" y="0"/>
            <a:chExt cx="293277" cy="142149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93277" cy="1421492"/>
            </a:xfrm>
            <a:custGeom>
              <a:avLst/>
              <a:gdLst/>
              <a:ahLst/>
              <a:cxnLst/>
              <a:rect l="l" t="t" r="r" b="b"/>
              <a:pathLst>
                <a:path w="293277" h="1421492">
                  <a:moveTo>
                    <a:pt x="0" y="0"/>
                  </a:moveTo>
                  <a:lnTo>
                    <a:pt x="293277" y="0"/>
                  </a:lnTo>
                  <a:lnTo>
                    <a:pt x="293277" y="1421492"/>
                  </a:lnTo>
                  <a:lnTo>
                    <a:pt x="0" y="1421492"/>
                  </a:lnTo>
                  <a:close/>
                </a:path>
              </a:pathLst>
            </a:custGeom>
            <a:solidFill>
              <a:srgbClr val="FFCA00"/>
            </a:solidFill>
          </p:spPr>
        </p:sp>
      </p:grpSp>
      <p:sp>
        <p:nvSpPr>
          <p:cNvPr id="6" name="TextBox 6"/>
          <p:cNvSpPr txBox="1"/>
          <p:nvPr/>
        </p:nvSpPr>
        <p:spPr>
          <a:xfrm>
            <a:off x="1450694" y="1481424"/>
            <a:ext cx="16018759" cy="877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040"/>
              </a:lnSpc>
            </a:pPr>
            <a:r>
              <a:rPr lang="en-US" sz="5500" dirty="0">
                <a:solidFill>
                  <a:srgbClr val="002868"/>
                </a:solidFill>
                <a:latin typeface="Montserrat Extra-Bold"/>
              </a:rPr>
              <a:t>REFERENCES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0" y="0"/>
            <a:ext cx="666750" cy="10287000"/>
            <a:chOff x="0" y="0"/>
            <a:chExt cx="347713" cy="536471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47713" cy="5364713"/>
            </a:xfrm>
            <a:custGeom>
              <a:avLst/>
              <a:gdLst/>
              <a:ahLst/>
              <a:cxnLst/>
              <a:rect l="l" t="t" r="r" b="b"/>
              <a:pathLst>
                <a:path w="347713" h="5364713">
                  <a:moveTo>
                    <a:pt x="0" y="0"/>
                  </a:moveTo>
                  <a:lnTo>
                    <a:pt x="347713" y="0"/>
                  </a:lnTo>
                  <a:lnTo>
                    <a:pt x="347713" y="5364713"/>
                  </a:lnTo>
                  <a:lnTo>
                    <a:pt x="0" y="5364713"/>
                  </a:lnTo>
                  <a:close/>
                </a:path>
              </a:pathLst>
            </a:custGeom>
            <a:solidFill>
              <a:srgbClr val="002868"/>
            </a:solidFill>
          </p:spPr>
        </p:sp>
      </p:grpSp>
      <p:sp>
        <p:nvSpPr>
          <p:cNvPr id="9" name="TextBox 9"/>
          <p:cNvSpPr txBox="1"/>
          <p:nvPr/>
        </p:nvSpPr>
        <p:spPr>
          <a:xfrm>
            <a:off x="1652989" y="2621799"/>
            <a:ext cx="15606311" cy="70427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40"/>
              </a:lnSpc>
            </a:pPr>
            <a:r>
              <a:rPr lang="en-US" sz="2100" dirty="0">
                <a:solidFill>
                  <a:srgbClr val="000000"/>
                </a:solidFill>
                <a:latin typeface="Montserrat"/>
              </a:rPr>
              <a:t>Lorem ipsum dolor sit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amet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,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consectetur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adipiscing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elit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, sed do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eiusmod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tempor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incididunt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ut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labore et dolore magna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aliqua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. Ut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enim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ad minim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veniam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,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quis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nostrud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exercitation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ullamco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laboris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nisi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ut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aliquip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ex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ea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commodo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consequat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. Duis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aute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irure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dolor in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reprehenderit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in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voluptate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velit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esse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cillum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dolore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eu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fugiat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nulla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pariatur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.</a:t>
            </a:r>
          </a:p>
          <a:p>
            <a:pPr>
              <a:lnSpc>
                <a:spcPts val="2940"/>
              </a:lnSpc>
            </a:pPr>
            <a:endParaRPr lang="en-US" sz="2100" dirty="0">
              <a:solidFill>
                <a:srgbClr val="000000"/>
              </a:solidFill>
              <a:latin typeface="Montserrat"/>
            </a:endParaRPr>
          </a:p>
          <a:p>
            <a:pPr>
              <a:lnSpc>
                <a:spcPts val="2940"/>
              </a:lnSpc>
            </a:pPr>
            <a:r>
              <a:rPr lang="en-US" sz="2100" dirty="0">
                <a:solidFill>
                  <a:srgbClr val="000000"/>
                </a:solidFill>
                <a:latin typeface="Montserrat"/>
              </a:rPr>
              <a:t>Lorem ipsum dolor sit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amet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,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consectetur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adipiscing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elit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, sed do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eiusmod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tempor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incididunt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ut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labore et dolore magna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aliqua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. Ut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enim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ad minim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veniam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,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quis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nostrud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exercitation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ullamco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laboris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nisi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ut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aliquip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ex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ea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commodo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consequat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. Duis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aute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irure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dolor in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reprehenderit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in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voluptate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velit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esse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cillum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dolore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eu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fugiat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nulla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pariatur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.</a:t>
            </a:r>
          </a:p>
          <a:p>
            <a:pPr>
              <a:lnSpc>
                <a:spcPts val="2940"/>
              </a:lnSpc>
            </a:pPr>
            <a:endParaRPr lang="en-US" sz="2100" dirty="0">
              <a:solidFill>
                <a:srgbClr val="000000"/>
              </a:solidFill>
              <a:latin typeface="Montserrat"/>
            </a:endParaRPr>
          </a:p>
          <a:p>
            <a:pPr>
              <a:lnSpc>
                <a:spcPts val="2940"/>
              </a:lnSpc>
            </a:pPr>
            <a:r>
              <a:rPr lang="en-US" sz="2100" dirty="0">
                <a:solidFill>
                  <a:srgbClr val="000000"/>
                </a:solidFill>
                <a:latin typeface="Montserrat"/>
              </a:rPr>
              <a:t>Lorem ipsum dolor sit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amet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,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consectetur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adipiscing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elit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, sed do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eiusmod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tempor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incididunt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ut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labore et dolore magna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aliqua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. Ut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enim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ad minim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veniam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,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quis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nostrud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exercitation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ullamco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laboris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nisi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ut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aliquip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ex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ea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commodo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consequat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. Duis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aute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irure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dolor in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reprehenderit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in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voluptate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velit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esse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cillum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dolore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eu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fugiat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nulla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pariatur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.</a:t>
            </a:r>
          </a:p>
          <a:p>
            <a:pPr>
              <a:lnSpc>
                <a:spcPts val="2940"/>
              </a:lnSpc>
            </a:pPr>
            <a:endParaRPr lang="en-US" sz="2100" dirty="0">
              <a:solidFill>
                <a:srgbClr val="000000"/>
              </a:solidFill>
              <a:latin typeface="Montserrat"/>
            </a:endParaRPr>
          </a:p>
          <a:p>
            <a:pPr>
              <a:lnSpc>
                <a:spcPts val="2940"/>
              </a:lnSpc>
            </a:pPr>
            <a:r>
              <a:rPr lang="en-US" sz="2100" dirty="0">
                <a:solidFill>
                  <a:srgbClr val="000000"/>
                </a:solidFill>
                <a:latin typeface="Montserrat"/>
              </a:rPr>
              <a:t>Lorem ipsum dolor sit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amet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,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consectetur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adipiscing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elit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, sed do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eiusmod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tempor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incididunt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ut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labore et dolore magna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aliqua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. Ut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enim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ad minim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veniam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,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quis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nostrud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exercitation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ullamco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laboris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nisi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ut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aliquip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ex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ea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commodo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consequat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. Duis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aute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irure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dolor in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reprehenderit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in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voluptate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velit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esse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cillum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dolore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eu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fugiat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nulla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pariatur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.</a:t>
            </a:r>
          </a:p>
          <a:p>
            <a:pPr>
              <a:lnSpc>
                <a:spcPts val="2940"/>
              </a:lnSpc>
            </a:pPr>
            <a:endParaRPr lang="en-US" sz="2100" dirty="0">
              <a:solidFill>
                <a:srgbClr val="000000"/>
              </a:solidFill>
              <a:latin typeface="Montserrat"/>
            </a:endParaRPr>
          </a:p>
          <a:p>
            <a:pPr>
              <a:lnSpc>
                <a:spcPts val="2940"/>
              </a:lnSpc>
            </a:pPr>
            <a:r>
              <a:rPr lang="en-US" sz="2100" dirty="0">
                <a:solidFill>
                  <a:srgbClr val="000000"/>
                </a:solidFill>
                <a:latin typeface="Montserrat"/>
              </a:rPr>
              <a:t>Lorem ipsum dolor sit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amet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,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consectetur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adipiscing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elit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, sed do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eiusmod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tempor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incididunt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ut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labore et dolore magna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aliqua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. Ut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enim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ad minim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veniam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,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quis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nostrud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exercitation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ullamco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laboris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nisi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ut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aliquip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ex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ea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commodo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consequat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. Duis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aute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irure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dolor in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reprehenderit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in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voluptate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velit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esse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cillum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dolore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eu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fugiat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nulla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2100" dirty="0" err="1">
                <a:solidFill>
                  <a:srgbClr val="000000"/>
                </a:solidFill>
                <a:latin typeface="Montserrat"/>
              </a:rPr>
              <a:t>pariatur</a:t>
            </a:r>
            <a:r>
              <a:rPr lang="en-US" sz="2100" dirty="0">
                <a:solidFill>
                  <a:srgbClr val="000000"/>
                </a:solidFill>
                <a:latin typeface="Montserrat"/>
              </a:rPr>
              <a:t>.</a:t>
            </a:r>
          </a:p>
        </p:txBody>
      </p:sp>
      <p:sp>
        <p:nvSpPr>
          <p:cNvPr id="10" name="Freeform 4">
            <a:extLst>
              <a:ext uri="{FF2B5EF4-FFF2-40B4-BE49-F238E27FC236}">
                <a16:creationId xmlns:a16="http://schemas.microsoft.com/office/drawing/2014/main" id="{874AC155-7B21-223B-67D5-AC53138F196A}"/>
              </a:ext>
            </a:extLst>
          </p:cNvPr>
          <p:cNvSpPr/>
          <p:nvPr/>
        </p:nvSpPr>
        <p:spPr>
          <a:xfrm>
            <a:off x="1066800" y="760294"/>
            <a:ext cx="239123" cy="239223"/>
          </a:xfrm>
          <a:custGeom>
            <a:avLst/>
            <a:gdLst/>
            <a:ahLst/>
            <a:cxnLst/>
            <a:rect l="l" t="t" r="r" b="b"/>
            <a:pathLst>
              <a:path w="239123" h="239223">
                <a:moveTo>
                  <a:pt x="0" y="0"/>
                </a:moveTo>
                <a:lnTo>
                  <a:pt x="239123" y="0"/>
                </a:lnTo>
                <a:lnTo>
                  <a:pt x="239123" y="239223"/>
                </a:lnTo>
                <a:lnTo>
                  <a:pt x="0" y="23922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441502EE-4A26-41E6-1E95-C7C5862DF931}"/>
              </a:ext>
            </a:extLst>
          </p:cNvPr>
          <p:cNvSpPr txBox="1"/>
          <p:nvPr/>
        </p:nvSpPr>
        <p:spPr>
          <a:xfrm>
            <a:off x="1450694" y="746556"/>
            <a:ext cx="2354754" cy="249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100"/>
              </a:lnSpc>
              <a:spcBef>
                <a:spcPct val="0"/>
              </a:spcBef>
            </a:pPr>
            <a:r>
              <a:rPr lang="en-US" sz="1500" dirty="0">
                <a:solidFill>
                  <a:srgbClr val="002868"/>
                </a:solidFill>
                <a:latin typeface="Montserrat"/>
              </a:rPr>
              <a:t>Carolina University</a:t>
            </a:r>
          </a:p>
        </p:txBody>
      </p: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144000" y="0"/>
            <a:ext cx="9144000" cy="10287000"/>
            <a:chOff x="0" y="0"/>
            <a:chExt cx="12192000" cy="13716000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/>
            <a:srcRect l="20370" r="20370"/>
            <a:stretch>
              <a:fillRect/>
            </a:stretch>
          </p:blipFill>
          <p:spPr>
            <a:xfrm>
              <a:off x="0" y="0"/>
              <a:ext cx="12192000" cy="13716000"/>
            </a:xfrm>
            <a:prstGeom prst="rect">
              <a:avLst/>
            </a:prstGeom>
          </p:spPr>
        </p:pic>
      </p:grpSp>
      <p:grpSp>
        <p:nvGrpSpPr>
          <p:cNvPr id="4" name="Group 4"/>
          <p:cNvGrpSpPr/>
          <p:nvPr/>
        </p:nvGrpSpPr>
        <p:grpSpPr>
          <a:xfrm>
            <a:off x="17835213" y="7063676"/>
            <a:ext cx="452787" cy="2194624"/>
            <a:chOff x="0" y="0"/>
            <a:chExt cx="293277" cy="142149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93277" cy="1421492"/>
            </a:xfrm>
            <a:custGeom>
              <a:avLst/>
              <a:gdLst/>
              <a:ahLst/>
              <a:cxnLst/>
              <a:rect l="l" t="t" r="r" b="b"/>
              <a:pathLst>
                <a:path w="293277" h="1421492">
                  <a:moveTo>
                    <a:pt x="0" y="0"/>
                  </a:moveTo>
                  <a:lnTo>
                    <a:pt x="293277" y="0"/>
                  </a:lnTo>
                  <a:lnTo>
                    <a:pt x="293277" y="1421492"/>
                  </a:lnTo>
                  <a:lnTo>
                    <a:pt x="0" y="1421492"/>
                  </a:lnTo>
                  <a:close/>
                </a:path>
              </a:pathLst>
            </a:custGeom>
            <a:solidFill>
              <a:srgbClr val="BF0A30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0" y="5143500"/>
            <a:ext cx="9144000" cy="5143500"/>
            <a:chOff x="0" y="0"/>
            <a:chExt cx="4768634" cy="268235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768634" cy="2682356"/>
            </a:xfrm>
            <a:custGeom>
              <a:avLst/>
              <a:gdLst/>
              <a:ahLst/>
              <a:cxnLst/>
              <a:rect l="l" t="t" r="r" b="b"/>
              <a:pathLst>
                <a:path w="4768634" h="2682356">
                  <a:moveTo>
                    <a:pt x="0" y="0"/>
                  </a:moveTo>
                  <a:lnTo>
                    <a:pt x="4768634" y="0"/>
                  </a:lnTo>
                  <a:lnTo>
                    <a:pt x="4768634" y="2682356"/>
                  </a:lnTo>
                  <a:lnTo>
                    <a:pt x="0" y="2682356"/>
                  </a:lnTo>
                  <a:close/>
                </a:path>
              </a:pathLst>
            </a:custGeom>
            <a:solidFill>
              <a:srgbClr val="002868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1450694" y="8160988"/>
            <a:ext cx="2216234" cy="765104"/>
            <a:chOff x="0" y="0"/>
            <a:chExt cx="4773358" cy="1647893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773358" cy="1647893"/>
            </a:xfrm>
            <a:custGeom>
              <a:avLst/>
              <a:gdLst/>
              <a:ahLst/>
              <a:cxnLst/>
              <a:rect l="l" t="t" r="r" b="b"/>
              <a:pathLst>
                <a:path w="4773358" h="1647893">
                  <a:moveTo>
                    <a:pt x="0" y="0"/>
                  </a:moveTo>
                  <a:lnTo>
                    <a:pt x="4773358" y="0"/>
                  </a:lnTo>
                  <a:lnTo>
                    <a:pt x="4773358" y="1647893"/>
                  </a:lnTo>
                  <a:lnTo>
                    <a:pt x="0" y="1647893"/>
                  </a:lnTo>
                  <a:close/>
                </a:path>
              </a:pathLst>
            </a:custGeom>
            <a:solidFill>
              <a:srgbClr val="BF0A30"/>
            </a:solidFill>
          </p:spPr>
        </p:sp>
      </p:grpSp>
      <p:sp>
        <p:nvSpPr>
          <p:cNvPr id="10" name="TextBox 10"/>
          <p:cNvSpPr txBox="1"/>
          <p:nvPr/>
        </p:nvSpPr>
        <p:spPr>
          <a:xfrm>
            <a:off x="1450694" y="2487553"/>
            <a:ext cx="6705105" cy="17633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040"/>
              </a:lnSpc>
            </a:pPr>
            <a:r>
              <a:rPr lang="en-US" sz="5500" dirty="0">
                <a:solidFill>
                  <a:srgbClr val="000000"/>
                </a:solidFill>
                <a:latin typeface="Montserrat Extra-Bold"/>
              </a:rPr>
              <a:t>LOREM IPSUM DOLOR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450694" y="6088633"/>
            <a:ext cx="6414650" cy="16728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39"/>
              </a:lnSpc>
              <a:spcBef>
                <a:spcPct val="0"/>
              </a:spcBef>
            </a:pP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Lorem ipsum dolor sit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amet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consectetur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adipiscing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elit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, sed do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eiusmod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tempor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incididunt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labore et dolore magna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aliqua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. Ut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enim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ad minim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veniam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quis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nostrud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exercitation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ullamco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laboris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nisi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aliquip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ex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ea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commodo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consequat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. Duis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aute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irure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dolor in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reprehenderit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in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voluptate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velit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esse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cillum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dolore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eu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fugiat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nulla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pariatur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.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Excepteur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sint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occaecat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450694" y="8380903"/>
            <a:ext cx="2216234" cy="2966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46"/>
              </a:lnSpc>
              <a:spcBef>
                <a:spcPct val="0"/>
              </a:spcBef>
            </a:pPr>
            <a:r>
              <a:rPr lang="en-US" sz="1818" dirty="0">
                <a:solidFill>
                  <a:srgbClr val="FFFFFF"/>
                </a:solidFill>
                <a:latin typeface="Montserrat SemiBold" panose="00000700000000000000" pitchFamily="2" charset="0"/>
              </a:rPr>
              <a:t>LOREM IPSUM</a:t>
            </a:r>
          </a:p>
        </p:txBody>
      </p:sp>
      <p:sp>
        <p:nvSpPr>
          <p:cNvPr id="15" name="Freeform 4">
            <a:extLst>
              <a:ext uri="{FF2B5EF4-FFF2-40B4-BE49-F238E27FC236}">
                <a16:creationId xmlns:a16="http://schemas.microsoft.com/office/drawing/2014/main" id="{54CEC9FC-2AAC-0C6A-4FD8-CD22A0E33F6F}"/>
              </a:ext>
            </a:extLst>
          </p:cNvPr>
          <p:cNvSpPr/>
          <p:nvPr/>
        </p:nvSpPr>
        <p:spPr>
          <a:xfrm>
            <a:off x="1066800" y="760294"/>
            <a:ext cx="239123" cy="239223"/>
          </a:xfrm>
          <a:custGeom>
            <a:avLst/>
            <a:gdLst/>
            <a:ahLst/>
            <a:cxnLst/>
            <a:rect l="l" t="t" r="r" b="b"/>
            <a:pathLst>
              <a:path w="239123" h="239223">
                <a:moveTo>
                  <a:pt x="0" y="0"/>
                </a:moveTo>
                <a:lnTo>
                  <a:pt x="239123" y="0"/>
                </a:lnTo>
                <a:lnTo>
                  <a:pt x="239123" y="239223"/>
                </a:lnTo>
                <a:lnTo>
                  <a:pt x="0" y="2392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6" name="TextBox 7">
            <a:extLst>
              <a:ext uri="{FF2B5EF4-FFF2-40B4-BE49-F238E27FC236}">
                <a16:creationId xmlns:a16="http://schemas.microsoft.com/office/drawing/2014/main" id="{9072123B-C6B0-D19A-EE55-C4A6F88FD3CD}"/>
              </a:ext>
            </a:extLst>
          </p:cNvPr>
          <p:cNvSpPr txBox="1"/>
          <p:nvPr/>
        </p:nvSpPr>
        <p:spPr>
          <a:xfrm>
            <a:off x="1450694" y="746556"/>
            <a:ext cx="2354754" cy="249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100"/>
              </a:lnSpc>
              <a:spcBef>
                <a:spcPct val="0"/>
              </a:spcBef>
            </a:pPr>
            <a:r>
              <a:rPr lang="en-US" sz="1500" dirty="0">
                <a:solidFill>
                  <a:srgbClr val="002868"/>
                </a:solidFill>
                <a:latin typeface="Montserrat"/>
              </a:rPr>
              <a:t>Carolina University</a:t>
            </a:r>
          </a:p>
        </p:txBody>
      </p: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835213" y="7063676"/>
            <a:ext cx="452787" cy="2194624"/>
            <a:chOff x="0" y="0"/>
            <a:chExt cx="293277" cy="142149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93277" cy="1421492"/>
            </a:xfrm>
            <a:custGeom>
              <a:avLst/>
              <a:gdLst/>
              <a:ahLst/>
              <a:cxnLst/>
              <a:rect l="l" t="t" r="r" b="b"/>
              <a:pathLst>
                <a:path w="293277" h="1421492">
                  <a:moveTo>
                    <a:pt x="0" y="0"/>
                  </a:moveTo>
                  <a:lnTo>
                    <a:pt x="293277" y="0"/>
                  </a:lnTo>
                  <a:lnTo>
                    <a:pt x="293277" y="1421492"/>
                  </a:lnTo>
                  <a:lnTo>
                    <a:pt x="0" y="1421492"/>
                  </a:lnTo>
                  <a:close/>
                </a:path>
              </a:pathLst>
            </a:custGeom>
            <a:solidFill>
              <a:srgbClr val="BF0A30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18288000" cy="5143500"/>
            <a:chOff x="0" y="0"/>
            <a:chExt cx="24384000" cy="6858000"/>
          </a:xfrm>
        </p:grpSpPr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2"/>
            <a:srcRect t="24962" b="24962"/>
            <a:stretch>
              <a:fillRect/>
            </a:stretch>
          </p:blipFill>
          <p:spPr>
            <a:xfrm>
              <a:off x="0" y="0"/>
              <a:ext cx="24384000" cy="6858000"/>
            </a:xfrm>
            <a:prstGeom prst="rect">
              <a:avLst/>
            </a:prstGeom>
          </p:spPr>
        </p:pic>
      </p:grpSp>
      <p:grpSp>
        <p:nvGrpSpPr>
          <p:cNvPr id="6" name="Group 6"/>
          <p:cNvGrpSpPr/>
          <p:nvPr/>
        </p:nvGrpSpPr>
        <p:grpSpPr>
          <a:xfrm>
            <a:off x="2983865" y="4337685"/>
            <a:ext cx="1611630" cy="1611630"/>
            <a:chOff x="0" y="0"/>
            <a:chExt cx="1913890" cy="191389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l="l" t="t" r="r" b="b"/>
              <a:pathLst>
                <a:path w="1913890" h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3079115" y="4432935"/>
            <a:ext cx="1421130" cy="1421130"/>
            <a:chOff x="0" y="0"/>
            <a:chExt cx="1913890" cy="191389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l="l" t="t" r="r" b="b"/>
              <a:pathLst>
                <a:path w="1913890" h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FFCA00"/>
            </a:solidFill>
          </p:spPr>
        </p:sp>
      </p:grpSp>
      <p:sp>
        <p:nvSpPr>
          <p:cNvPr id="10" name="TextBox 10"/>
          <p:cNvSpPr txBox="1"/>
          <p:nvPr/>
        </p:nvSpPr>
        <p:spPr>
          <a:xfrm>
            <a:off x="3079115" y="4821237"/>
            <a:ext cx="1421130" cy="5873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99"/>
              </a:lnSpc>
              <a:spcBef>
                <a:spcPct val="0"/>
              </a:spcBef>
            </a:pPr>
            <a:r>
              <a:rPr lang="en-US" sz="3499" dirty="0">
                <a:solidFill>
                  <a:srgbClr val="FFFFFF"/>
                </a:solidFill>
                <a:latin typeface="Montserrat SemiBold" panose="00000700000000000000" pitchFamily="2" charset="0"/>
              </a:rPr>
              <a:t>01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8338185" y="4337685"/>
            <a:ext cx="1611630" cy="1611630"/>
            <a:chOff x="0" y="0"/>
            <a:chExt cx="1913890" cy="191389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l="l" t="t" r="r" b="b"/>
              <a:pathLst>
                <a:path w="1913890" h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13" name="Group 13"/>
          <p:cNvGrpSpPr/>
          <p:nvPr/>
        </p:nvGrpSpPr>
        <p:grpSpPr>
          <a:xfrm>
            <a:off x="8433435" y="4432935"/>
            <a:ext cx="1421130" cy="1421130"/>
            <a:chOff x="0" y="0"/>
            <a:chExt cx="1913890" cy="191389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l="l" t="t" r="r" b="b"/>
              <a:pathLst>
                <a:path w="1913890" h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002868"/>
            </a:solidFill>
          </p:spPr>
        </p:sp>
      </p:grpSp>
      <p:sp>
        <p:nvSpPr>
          <p:cNvPr id="15" name="TextBox 15"/>
          <p:cNvSpPr txBox="1"/>
          <p:nvPr/>
        </p:nvSpPr>
        <p:spPr>
          <a:xfrm>
            <a:off x="8433435" y="4821237"/>
            <a:ext cx="1421130" cy="5873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99"/>
              </a:lnSpc>
              <a:spcBef>
                <a:spcPct val="0"/>
              </a:spcBef>
            </a:pPr>
            <a:r>
              <a:rPr lang="en-US" sz="3499" dirty="0">
                <a:solidFill>
                  <a:srgbClr val="FFFFFF"/>
                </a:solidFill>
                <a:latin typeface="Montserrat SemiBold" panose="00000700000000000000" pitchFamily="2" charset="0"/>
              </a:rPr>
              <a:t>02</a:t>
            </a:r>
          </a:p>
        </p:txBody>
      </p:sp>
      <p:grpSp>
        <p:nvGrpSpPr>
          <p:cNvPr id="16" name="Group 16"/>
          <p:cNvGrpSpPr/>
          <p:nvPr/>
        </p:nvGrpSpPr>
        <p:grpSpPr>
          <a:xfrm>
            <a:off x="13692505" y="4337685"/>
            <a:ext cx="1611630" cy="1611630"/>
            <a:chOff x="0" y="0"/>
            <a:chExt cx="1913890" cy="191389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l="l" t="t" r="r" b="b"/>
              <a:pathLst>
                <a:path w="1913890" h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18" name="Group 18"/>
          <p:cNvGrpSpPr/>
          <p:nvPr/>
        </p:nvGrpSpPr>
        <p:grpSpPr>
          <a:xfrm>
            <a:off x="13787755" y="4432935"/>
            <a:ext cx="1421130" cy="1421130"/>
            <a:chOff x="0" y="0"/>
            <a:chExt cx="1913890" cy="191389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l="l" t="t" r="r" b="b"/>
              <a:pathLst>
                <a:path w="1913890" h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FFCA00"/>
            </a:solidFill>
          </p:spPr>
        </p:sp>
      </p:grpSp>
      <p:sp>
        <p:nvSpPr>
          <p:cNvPr id="20" name="TextBox 20"/>
          <p:cNvSpPr txBox="1"/>
          <p:nvPr/>
        </p:nvSpPr>
        <p:spPr>
          <a:xfrm>
            <a:off x="13787755" y="4821237"/>
            <a:ext cx="1421130" cy="5873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99"/>
              </a:lnSpc>
              <a:spcBef>
                <a:spcPct val="0"/>
              </a:spcBef>
            </a:pPr>
            <a:r>
              <a:rPr lang="en-US" sz="3499" dirty="0">
                <a:solidFill>
                  <a:srgbClr val="FFFFFF"/>
                </a:solidFill>
                <a:latin typeface="Montserrat SemiBold" panose="00000700000000000000" pitchFamily="2" charset="0"/>
              </a:rPr>
              <a:t>03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732830" y="7076725"/>
            <a:ext cx="4113699" cy="19550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39"/>
              </a:lnSpc>
              <a:spcBef>
                <a:spcPct val="0"/>
              </a:spcBef>
            </a:pP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Lorem ipsum dolor sit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amet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consectetur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adipiscing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elit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sed do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eiusmod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tempor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incididunt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labore et dolore magna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aliqua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. Ut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enim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ad minim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veniam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quis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nostrud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exercitation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ullamco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laboris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nisi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aliquip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ex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ea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commodo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consequat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732830" y="6214046"/>
            <a:ext cx="4113699" cy="5873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99"/>
              </a:lnSpc>
              <a:spcBef>
                <a:spcPct val="0"/>
              </a:spcBef>
            </a:pPr>
            <a:r>
              <a:rPr lang="en-US" sz="3499" dirty="0">
                <a:solidFill>
                  <a:srgbClr val="FFCA00"/>
                </a:solidFill>
                <a:latin typeface="Montserrat SemiBold" panose="00000700000000000000" pitchFamily="2" charset="0"/>
              </a:rPr>
              <a:t>$ 1.234,56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7087150" y="7076725"/>
            <a:ext cx="4113699" cy="19550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39"/>
              </a:lnSpc>
              <a:spcBef>
                <a:spcPct val="0"/>
              </a:spcBef>
            </a:pP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Lorem ipsum dolor sit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amet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consectetur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adipiscing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elit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sed do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eiusmod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tempor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incididunt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labore et dolore magna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aliqua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. Ut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enim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ad minim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veniam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quis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nostrud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exercitation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ullamco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laboris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nisi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aliquip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ex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ea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commodo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consequat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.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7087150" y="6214046"/>
            <a:ext cx="4113699" cy="5873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99"/>
              </a:lnSpc>
              <a:spcBef>
                <a:spcPct val="0"/>
              </a:spcBef>
            </a:pPr>
            <a:r>
              <a:rPr lang="en-US" sz="3499" dirty="0">
                <a:solidFill>
                  <a:srgbClr val="002868"/>
                </a:solidFill>
                <a:latin typeface="Montserrat SemiBold" panose="00000700000000000000" pitchFamily="2" charset="0"/>
              </a:rPr>
              <a:t>$ 1.234,56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2441470" y="7076725"/>
            <a:ext cx="4113699" cy="19550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39"/>
              </a:lnSpc>
              <a:spcBef>
                <a:spcPct val="0"/>
              </a:spcBef>
            </a:pP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Lorem ipsum dolor sit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amet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consectetur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adipiscing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elit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sed do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eiusmod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tempor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incididunt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labore et dolore magna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aliqua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. Ut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enim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ad minim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veniam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quis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nostrud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exercitation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ullamco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laboris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nisi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aliquip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ex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ea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commodo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consequat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.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12441470" y="6214046"/>
            <a:ext cx="4113699" cy="5873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99"/>
              </a:lnSpc>
              <a:spcBef>
                <a:spcPct val="0"/>
              </a:spcBef>
            </a:pPr>
            <a:r>
              <a:rPr lang="en-US" sz="3499" dirty="0">
                <a:solidFill>
                  <a:srgbClr val="FFCA00"/>
                </a:solidFill>
                <a:latin typeface="Montserrat SemiBold" panose="00000700000000000000" pitchFamily="2" charset="0"/>
              </a:rPr>
              <a:t>$ 1.234,56</a:t>
            </a:r>
          </a:p>
        </p:txBody>
      </p:sp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835213" y="7063676"/>
            <a:ext cx="452787" cy="2194624"/>
            <a:chOff x="0" y="0"/>
            <a:chExt cx="293277" cy="142149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93277" cy="1421492"/>
            </a:xfrm>
            <a:custGeom>
              <a:avLst/>
              <a:gdLst/>
              <a:ahLst/>
              <a:cxnLst/>
              <a:rect l="l" t="t" r="r" b="b"/>
              <a:pathLst>
                <a:path w="293277" h="1421492">
                  <a:moveTo>
                    <a:pt x="0" y="0"/>
                  </a:moveTo>
                  <a:lnTo>
                    <a:pt x="293277" y="0"/>
                  </a:lnTo>
                  <a:lnTo>
                    <a:pt x="293277" y="1421492"/>
                  </a:lnTo>
                  <a:lnTo>
                    <a:pt x="0" y="1421492"/>
                  </a:lnTo>
                  <a:close/>
                </a:path>
              </a:pathLst>
            </a:custGeom>
            <a:solidFill>
              <a:srgbClr val="FFCA00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9144000" y="0"/>
            <a:ext cx="8115300" cy="10287000"/>
            <a:chOff x="0" y="0"/>
            <a:chExt cx="4232162" cy="5364713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232162" cy="5364713"/>
            </a:xfrm>
            <a:custGeom>
              <a:avLst/>
              <a:gdLst/>
              <a:ahLst/>
              <a:cxnLst/>
              <a:rect l="l" t="t" r="r" b="b"/>
              <a:pathLst>
                <a:path w="4232162" h="5364713">
                  <a:moveTo>
                    <a:pt x="0" y="0"/>
                  </a:moveTo>
                  <a:lnTo>
                    <a:pt x="4232162" y="0"/>
                  </a:lnTo>
                  <a:lnTo>
                    <a:pt x="4232162" y="5364713"/>
                  </a:lnTo>
                  <a:lnTo>
                    <a:pt x="0" y="5364713"/>
                  </a:lnTo>
                  <a:close/>
                </a:path>
              </a:pathLst>
            </a:custGeom>
            <a:solidFill>
              <a:srgbClr val="002868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1028700" y="1744948"/>
            <a:ext cx="8115300" cy="3154712"/>
            <a:chOff x="0" y="0"/>
            <a:chExt cx="10820400" cy="4206283"/>
          </a:xfrm>
        </p:grpSpPr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2"/>
            <a:srcRect t="20833" b="20833"/>
            <a:stretch>
              <a:fillRect/>
            </a:stretch>
          </p:blipFill>
          <p:spPr>
            <a:xfrm>
              <a:off x="0" y="0"/>
              <a:ext cx="10820400" cy="4206283"/>
            </a:xfrm>
            <a:prstGeom prst="rect">
              <a:avLst/>
            </a:prstGeom>
          </p:spPr>
        </p:pic>
      </p:grpSp>
      <p:sp>
        <p:nvSpPr>
          <p:cNvPr id="9" name="TextBox 9"/>
          <p:cNvSpPr txBox="1"/>
          <p:nvPr/>
        </p:nvSpPr>
        <p:spPr>
          <a:xfrm>
            <a:off x="1450694" y="5944870"/>
            <a:ext cx="6705105" cy="17633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040"/>
              </a:lnSpc>
            </a:pPr>
            <a:r>
              <a:rPr lang="en-US" sz="5500" dirty="0">
                <a:solidFill>
                  <a:srgbClr val="000000"/>
                </a:solidFill>
                <a:latin typeface="Montserrat Extra-Bold"/>
              </a:rPr>
              <a:t>LOREM IPSUM DOLOR SIT AMET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291360" y="1716373"/>
            <a:ext cx="5820579" cy="25192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39"/>
              </a:lnSpc>
              <a:spcBef>
                <a:spcPct val="0"/>
              </a:spcBef>
            </a:pP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Lorem ipsum dolor sit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amet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consectetur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adipiscing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elit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, sed do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eiusmod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tempor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incididunt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labore et dolore magna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aliqua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. Ut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enim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ad minim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veniam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quis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nostrud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exercitation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ullamco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laboris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nisi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aliquip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ex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ea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commodo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consequat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. Duis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aute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irure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dolor in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reprehenderit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in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voluptate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velit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esse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cillum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dolore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eu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fugiat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nulla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pariatur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.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Excepteur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sint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occaecat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cupidatat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non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proident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, sunt in culpa qui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officia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deserunt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mollit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anim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id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est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laborum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0291360" y="1253202"/>
            <a:ext cx="5820579" cy="33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  <a:spcBef>
                <a:spcPct val="0"/>
              </a:spcBef>
            </a:pPr>
            <a:r>
              <a:rPr lang="en-US" sz="1999" dirty="0">
                <a:solidFill>
                  <a:srgbClr val="FFCA00"/>
                </a:solidFill>
                <a:latin typeface="Montserrat SemiBold" panose="00000700000000000000" pitchFamily="2" charset="0"/>
              </a:rPr>
              <a:t>Lorem ipsum dolor sit </a:t>
            </a:r>
            <a:r>
              <a:rPr lang="en-US" sz="1999" dirty="0" err="1">
                <a:solidFill>
                  <a:srgbClr val="FFCA00"/>
                </a:solidFill>
                <a:latin typeface="Montserrat SemiBold" panose="00000700000000000000" pitchFamily="2" charset="0"/>
              </a:rPr>
              <a:t>amet</a:t>
            </a:r>
            <a:endParaRPr lang="en-US" sz="1999" dirty="0">
              <a:solidFill>
                <a:srgbClr val="FFCA00"/>
              </a:solidFill>
              <a:latin typeface="Montserrat SemiBold" panose="00000700000000000000" pitchFamily="2" charset="0"/>
            </a:endParaRPr>
          </a:p>
        </p:txBody>
      </p:sp>
      <p:sp>
        <p:nvSpPr>
          <p:cNvPr id="13" name="Freeform 4">
            <a:extLst>
              <a:ext uri="{FF2B5EF4-FFF2-40B4-BE49-F238E27FC236}">
                <a16:creationId xmlns:a16="http://schemas.microsoft.com/office/drawing/2014/main" id="{FF18C116-386A-428C-013A-D7832D686D63}"/>
              </a:ext>
            </a:extLst>
          </p:cNvPr>
          <p:cNvSpPr/>
          <p:nvPr/>
        </p:nvSpPr>
        <p:spPr>
          <a:xfrm>
            <a:off x="1066800" y="760294"/>
            <a:ext cx="239123" cy="239223"/>
          </a:xfrm>
          <a:custGeom>
            <a:avLst/>
            <a:gdLst/>
            <a:ahLst/>
            <a:cxnLst/>
            <a:rect l="l" t="t" r="r" b="b"/>
            <a:pathLst>
              <a:path w="239123" h="239223">
                <a:moveTo>
                  <a:pt x="0" y="0"/>
                </a:moveTo>
                <a:lnTo>
                  <a:pt x="239123" y="0"/>
                </a:lnTo>
                <a:lnTo>
                  <a:pt x="239123" y="239223"/>
                </a:lnTo>
                <a:lnTo>
                  <a:pt x="0" y="2392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4" name="TextBox 7">
            <a:extLst>
              <a:ext uri="{FF2B5EF4-FFF2-40B4-BE49-F238E27FC236}">
                <a16:creationId xmlns:a16="http://schemas.microsoft.com/office/drawing/2014/main" id="{25E25E3E-E988-79D8-E653-158EFC4284F4}"/>
              </a:ext>
            </a:extLst>
          </p:cNvPr>
          <p:cNvSpPr txBox="1"/>
          <p:nvPr/>
        </p:nvSpPr>
        <p:spPr>
          <a:xfrm>
            <a:off x="1450694" y="746556"/>
            <a:ext cx="2354754" cy="249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100"/>
              </a:lnSpc>
              <a:spcBef>
                <a:spcPct val="0"/>
              </a:spcBef>
            </a:pPr>
            <a:r>
              <a:rPr lang="en-US" sz="1500" dirty="0">
                <a:solidFill>
                  <a:srgbClr val="002868"/>
                </a:solidFill>
                <a:latin typeface="Montserrat"/>
              </a:rPr>
              <a:t>Carolina University</a:t>
            </a:r>
          </a:p>
        </p:txBody>
      </p:sp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835213" y="7063676"/>
            <a:ext cx="452787" cy="2194624"/>
            <a:chOff x="0" y="0"/>
            <a:chExt cx="293277" cy="142149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93277" cy="1421492"/>
            </a:xfrm>
            <a:custGeom>
              <a:avLst/>
              <a:gdLst/>
              <a:ahLst/>
              <a:cxnLst/>
              <a:rect l="l" t="t" r="r" b="b"/>
              <a:pathLst>
                <a:path w="293277" h="1421492">
                  <a:moveTo>
                    <a:pt x="0" y="0"/>
                  </a:moveTo>
                  <a:lnTo>
                    <a:pt x="293277" y="0"/>
                  </a:lnTo>
                  <a:lnTo>
                    <a:pt x="293277" y="1421492"/>
                  </a:lnTo>
                  <a:lnTo>
                    <a:pt x="0" y="1421492"/>
                  </a:lnTo>
                  <a:close/>
                </a:path>
              </a:pathLst>
            </a:custGeom>
            <a:solidFill>
              <a:srgbClr val="BF0A30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0" y="0"/>
            <a:ext cx="9144000" cy="10287000"/>
            <a:chOff x="0" y="0"/>
            <a:chExt cx="4768634" cy="5364713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768634" cy="5364713"/>
            </a:xfrm>
            <a:custGeom>
              <a:avLst/>
              <a:gdLst/>
              <a:ahLst/>
              <a:cxnLst/>
              <a:rect l="l" t="t" r="r" b="b"/>
              <a:pathLst>
                <a:path w="4768634" h="5364713">
                  <a:moveTo>
                    <a:pt x="0" y="0"/>
                  </a:moveTo>
                  <a:lnTo>
                    <a:pt x="4768634" y="0"/>
                  </a:lnTo>
                  <a:lnTo>
                    <a:pt x="4768634" y="5364713"/>
                  </a:lnTo>
                  <a:lnTo>
                    <a:pt x="0" y="5364713"/>
                  </a:lnTo>
                  <a:close/>
                </a:path>
              </a:pathLst>
            </a:custGeom>
            <a:solidFill>
              <a:srgbClr val="002868"/>
            </a:solidFill>
          </p:spPr>
        </p:sp>
      </p:grpSp>
      <p:sp>
        <p:nvSpPr>
          <p:cNvPr id="7" name="TextBox 7"/>
          <p:cNvSpPr txBox="1"/>
          <p:nvPr/>
        </p:nvSpPr>
        <p:spPr>
          <a:xfrm>
            <a:off x="10291360" y="1716373"/>
            <a:ext cx="5820579" cy="25192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39"/>
              </a:lnSpc>
              <a:spcBef>
                <a:spcPct val="0"/>
              </a:spcBef>
            </a:pP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Lorem ipsum dolor sit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amet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consectetur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adipiscing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elit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, sed do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eiusmod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tempor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incididunt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labore et dolore magna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aliqua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. Ut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enim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ad minim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veniam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quis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nostrud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exercitation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ullamco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laboris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nisi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aliquip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ex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ea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commodo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consequat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. Duis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aute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irure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dolor in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reprehenderit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in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voluptate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velit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esse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cillum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dolore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eu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fugiat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nulla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pariatur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.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Excepteur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sint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occaecat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cupidatat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non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proident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, sunt in culpa qui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officia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deserunt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mollit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anim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id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est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000000"/>
                </a:solidFill>
                <a:latin typeface="Montserrat" panose="00000500000000000000" pitchFamily="2" charset="0"/>
              </a:rPr>
              <a:t>laborum</a:t>
            </a:r>
            <a:r>
              <a:rPr lang="en-US" sz="1599" dirty="0">
                <a:solidFill>
                  <a:srgbClr val="000000"/>
                </a:solidFill>
                <a:latin typeface="Montserrat" panose="00000500000000000000" pitchFamily="2" charset="0"/>
              </a:rPr>
              <a:t>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291360" y="1253202"/>
            <a:ext cx="5820579" cy="33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  <a:spcBef>
                <a:spcPct val="0"/>
              </a:spcBef>
            </a:pPr>
            <a:r>
              <a:rPr lang="en-US" sz="1999" dirty="0">
                <a:solidFill>
                  <a:srgbClr val="FFCA00"/>
                </a:solidFill>
                <a:latin typeface="Montserrat SemiBold" panose="00000700000000000000" pitchFamily="2" charset="0"/>
              </a:rPr>
              <a:t>Lorem ipsum dolor sit </a:t>
            </a:r>
            <a:r>
              <a:rPr lang="en-US" sz="1999" dirty="0" err="1">
                <a:solidFill>
                  <a:srgbClr val="FFCA00"/>
                </a:solidFill>
                <a:latin typeface="Montserrat SemiBold" panose="00000700000000000000" pitchFamily="2" charset="0"/>
              </a:rPr>
              <a:t>amet</a:t>
            </a:r>
            <a:endParaRPr lang="en-US" sz="1999" dirty="0">
              <a:solidFill>
                <a:srgbClr val="FFCA00"/>
              </a:solidFill>
              <a:latin typeface="Montserrat SemiBold" panose="00000700000000000000" pitchFamily="2" charset="0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633328" y="1716373"/>
            <a:ext cx="5820579" cy="25192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39"/>
              </a:lnSpc>
              <a:spcBef>
                <a:spcPct val="0"/>
              </a:spcBef>
            </a:pP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Lorem ipsum dolor sit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amet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consectetur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adipiscing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elit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, sed do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eiusmod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tempor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incididunt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labore et dolore magna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aliqua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. Ut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enim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ad minim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veniam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quis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nostrud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exercitation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ullamco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laboris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nisi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aliquip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ex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ea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commodo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consequat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. Duis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aute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irure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dolor in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reprehenderit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in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voluptate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velit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esse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cillum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dolore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eu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fugiat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nulla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pariatur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.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Excepteur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sint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occaecat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cupidatat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non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proident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, sunt in culpa qui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officia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deserunt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mollit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anim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id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est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laborum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633328" y="1253202"/>
            <a:ext cx="5820579" cy="33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  <a:spcBef>
                <a:spcPct val="0"/>
              </a:spcBef>
            </a:pPr>
            <a:r>
              <a:rPr lang="en-US" sz="1999" dirty="0">
                <a:solidFill>
                  <a:srgbClr val="FFCA00"/>
                </a:solidFill>
                <a:latin typeface="Montserrat SemiBold" panose="00000700000000000000" pitchFamily="2" charset="0"/>
              </a:rPr>
              <a:t>Lorem ipsum dolor sit </a:t>
            </a:r>
            <a:r>
              <a:rPr lang="en-US" sz="1999" dirty="0" err="1">
                <a:solidFill>
                  <a:srgbClr val="FFCA00"/>
                </a:solidFill>
                <a:latin typeface="Montserrat SemiBold" panose="00000700000000000000" pitchFamily="2" charset="0"/>
              </a:rPr>
              <a:t>amet</a:t>
            </a:r>
            <a:endParaRPr lang="en-US" sz="1999" dirty="0">
              <a:solidFill>
                <a:srgbClr val="FFCA00"/>
              </a:solidFill>
              <a:latin typeface="Montserrat SemiBold" panose="00000700000000000000" pitchFamily="2" charset="0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1191066" y="8113363"/>
            <a:ext cx="6705105" cy="17633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040"/>
              </a:lnSpc>
            </a:pPr>
            <a:r>
              <a:rPr lang="en-US" sz="5500" dirty="0">
                <a:solidFill>
                  <a:srgbClr val="FFFFFF"/>
                </a:solidFill>
                <a:latin typeface="Montserrat Extra-Bold"/>
              </a:rPr>
              <a:t>LOREM IPSUM DOLOR SIT AMET</a:t>
            </a:r>
          </a:p>
        </p:txBody>
      </p:sp>
      <p:sp>
        <p:nvSpPr>
          <p:cNvPr id="13" name="Freeform 4">
            <a:extLst>
              <a:ext uri="{FF2B5EF4-FFF2-40B4-BE49-F238E27FC236}">
                <a16:creationId xmlns:a16="http://schemas.microsoft.com/office/drawing/2014/main" id="{231FC1A0-58CC-1CF1-DB20-3CB70D84596B}"/>
              </a:ext>
            </a:extLst>
          </p:cNvPr>
          <p:cNvSpPr/>
          <p:nvPr/>
        </p:nvSpPr>
        <p:spPr>
          <a:xfrm>
            <a:off x="1066800" y="760294"/>
            <a:ext cx="239123" cy="239223"/>
          </a:xfrm>
          <a:custGeom>
            <a:avLst/>
            <a:gdLst/>
            <a:ahLst/>
            <a:cxnLst/>
            <a:rect l="l" t="t" r="r" b="b"/>
            <a:pathLst>
              <a:path w="239123" h="239223">
                <a:moveTo>
                  <a:pt x="0" y="0"/>
                </a:moveTo>
                <a:lnTo>
                  <a:pt x="239123" y="0"/>
                </a:lnTo>
                <a:lnTo>
                  <a:pt x="239123" y="239223"/>
                </a:lnTo>
                <a:lnTo>
                  <a:pt x="0" y="23922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14" name="TextBox 7">
            <a:extLst>
              <a:ext uri="{FF2B5EF4-FFF2-40B4-BE49-F238E27FC236}">
                <a16:creationId xmlns:a16="http://schemas.microsoft.com/office/drawing/2014/main" id="{59103854-02FA-F961-ED56-FC3848419651}"/>
              </a:ext>
            </a:extLst>
          </p:cNvPr>
          <p:cNvSpPr txBox="1"/>
          <p:nvPr/>
        </p:nvSpPr>
        <p:spPr>
          <a:xfrm>
            <a:off x="1450694" y="746556"/>
            <a:ext cx="2354754" cy="249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100"/>
              </a:lnSpc>
              <a:spcBef>
                <a:spcPct val="0"/>
              </a:spcBef>
            </a:pPr>
            <a:r>
              <a:rPr lang="en-US" sz="1500" dirty="0">
                <a:solidFill>
                  <a:schemeClr val="bg1"/>
                </a:solidFill>
                <a:latin typeface="Montserrat"/>
              </a:rPr>
              <a:t>Carolina University</a:t>
            </a:r>
          </a:p>
        </p:txBody>
      </p:sp>
    </p:spTree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835213" y="7063676"/>
            <a:ext cx="452787" cy="2194624"/>
            <a:chOff x="0" y="0"/>
            <a:chExt cx="293277" cy="142149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93277" cy="1421492"/>
            </a:xfrm>
            <a:custGeom>
              <a:avLst/>
              <a:gdLst/>
              <a:ahLst/>
              <a:cxnLst/>
              <a:rect l="l" t="t" r="r" b="b"/>
              <a:pathLst>
                <a:path w="293277" h="1421492">
                  <a:moveTo>
                    <a:pt x="0" y="0"/>
                  </a:moveTo>
                  <a:lnTo>
                    <a:pt x="293277" y="0"/>
                  </a:lnTo>
                  <a:lnTo>
                    <a:pt x="293277" y="1421492"/>
                  </a:lnTo>
                  <a:lnTo>
                    <a:pt x="0" y="1421492"/>
                  </a:lnTo>
                  <a:close/>
                </a:path>
              </a:pathLst>
            </a:custGeom>
            <a:solidFill>
              <a:srgbClr val="BF0A30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0" y="3223260"/>
            <a:ext cx="4968240" cy="7063740"/>
            <a:chOff x="0" y="0"/>
            <a:chExt cx="2590958" cy="368377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590958" cy="3683769"/>
            </a:xfrm>
            <a:custGeom>
              <a:avLst/>
              <a:gdLst/>
              <a:ahLst/>
              <a:cxnLst/>
              <a:rect l="l" t="t" r="r" b="b"/>
              <a:pathLst>
                <a:path w="2590958" h="3683769">
                  <a:moveTo>
                    <a:pt x="0" y="0"/>
                  </a:moveTo>
                  <a:lnTo>
                    <a:pt x="2590958" y="0"/>
                  </a:lnTo>
                  <a:lnTo>
                    <a:pt x="2590958" y="3683769"/>
                  </a:lnTo>
                  <a:lnTo>
                    <a:pt x="0" y="3683769"/>
                  </a:lnTo>
                  <a:close/>
                </a:path>
              </a:pathLst>
            </a:custGeom>
            <a:solidFill>
              <a:srgbClr val="002868"/>
            </a:solidFill>
          </p:spPr>
        </p:sp>
      </p:grpSp>
      <p:grpSp>
        <p:nvGrpSpPr>
          <p:cNvPr id="7" name="Group 7"/>
          <p:cNvGrpSpPr/>
          <p:nvPr/>
        </p:nvGrpSpPr>
        <p:grpSpPr>
          <a:xfrm>
            <a:off x="1450694" y="1889760"/>
            <a:ext cx="6644640" cy="2667000"/>
            <a:chOff x="0" y="0"/>
            <a:chExt cx="8859520" cy="3556000"/>
          </a:xfrm>
        </p:grpSpPr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2"/>
            <a:srcRect t="19885" b="19885"/>
            <a:stretch>
              <a:fillRect/>
            </a:stretch>
          </p:blipFill>
          <p:spPr>
            <a:xfrm>
              <a:off x="0" y="0"/>
              <a:ext cx="8859520" cy="3556000"/>
            </a:xfrm>
            <a:prstGeom prst="rect">
              <a:avLst/>
            </a:prstGeom>
          </p:spPr>
        </p:pic>
      </p:grpSp>
      <p:grpSp>
        <p:nvGrpSpPr>
          <p:cNvPr id="9" name="Group 9"/>
          <p:cNvGrpSpPr/>
          <p:nvPr/>
        </p:nvGrpSpPr>
        <p:grpSpPr>
          <a:xfrm>
            <a:off x="1450694" y="4731988"/>
            <a:ext cx="6644640" cy="5555012"/>
            <a:chOff x="0" y="0"/>
            <a:chExt cx="8859520" cy="7406683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3"/>
            <a:srcRect l="10097" r="10097"/>
            <a:stretch>
              <a:fillRect/>
            </a:stretch>
          </p:blipFill>
          <p:spPr>
            <a:xfrm>
              <a:off x="0" y="0"/>
              <a:ext cx="8859520" cy="7406683"/>
            </a:xfrm>
            <a:prstGeom prst="rect">
              <a:avLst/>
            </a:prstGeom>
          </p:spPr>
        </p:pic>
      </p:grpSp>
      <p:sp>
        <p:nvSpPr>
          <p:cNvPr id="12" name="TextBox 12"/>
          <p:cNvSpPr txBox="1"/>
          <p:nvPr/>
        </p:nvSpPr>
        <p:spPr>
          <a:xfrm>
            <a:off x="9545148" y="1997218"/>
            <a:ext cx="7924305" cy="877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040"/>
              </a:lnSpc>
            </a:pPr>
            <a:r>
              <a:rPr lang="en-US" sz="5500" dirty="0">
                <a:solidFill>
                  <a:srgbClr val="000000"/>
                </a:solidFill>
                <a:latin typeface="Montserrat Extra-Bold"/>
              </a:rPr>
              <a:t>LOREM IPSUM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9545148" y="4179713"/>
            <a:ext cx="7100739" cy="16728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39"/>
              </a:lnSpc>
              <a:spcBef>
                <a:spcPct val="0"/>
              </a:spcBef>
            </a:pP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Lorem ipsum dolor sit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amet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consectetur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adipiscing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elit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sed do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eiusmod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tempor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incididunt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labore et dolore magna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aliqua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. Ut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enim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ad minim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veniam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quis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nostrud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exercitation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ullamco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laboris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nisi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aliquip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ex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ea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commodo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consequat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. Duis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aute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irure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dolor in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reprehenderit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in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voluptate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velit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esse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cillum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dolore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eu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fugiat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nulla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pariatur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9545148" y="3675173"/>
            <a:ext cx="7100739" cy="33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  <a:spcBef>
                <a:spcPct val="0"/>
              </a:spcBef>
            </a:pPr>
            <a:r>
              <a:rPr lang="en-US" sz="1999" dirty="0">
                <a:solidFill>
                  <a:srgbClr val="BF0A30"/>
                </a:solidFill>
                <a:latin typeface="Montserrat SemiBold" panose="00000700000000000000" pitchFamily="2" charset="0"/>
              </a:rPr>
              <a:t>01. Lorem ipsum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9545148" y="6873097"/>
            <a:ext cx="7100739" cy="16728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39"/>
              </a:lnSpc>
              <a:spcBef>
                <a:spcPct val="0"/>
              </a:spcBef>
            </a:pP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Lorem ipsum dolor sit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amet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consectetur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adipiscing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elit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sed do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eiusmod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tempor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incididunt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labore et dolore magna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aliqua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. Ut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enim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ad minim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veniam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quis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nostrud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exercitation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ullamco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laboris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nisi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aliquip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ex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ea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commodo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consequat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. Duis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aute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irure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dolor in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reprehenderit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in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voluptate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velit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esse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cillum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dolore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eu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fugiat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nulla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pariatur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9545148" y="6368558"/>
            <a:ext cx="7100739" cy="33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99"/>
              </a:lnSpc>
              <a:spcBef>
                <a:spcPct val="0"/>
              </a:spcBef>
            </a:pPr>
            <a:r>
              <a:rPr lang="en-US" sz="1999" dirty="0">
                <a:solidFill>
                  <a:srgbClr val="BF0A30"/>
                </a:solidFill>
                <a:latin typeface="Montserrat SemiBold" panose="00000700000000000000" pitchFamily="2" charset="0"/>
              </a:rPr>
              <a:t>02. Lorem ipsum</a:t>
            </a:r>
          </a:p>
        </p:txBody>
      </p:sp>
      <p:sp>
        <p:nvSpPr>
          <p:cNvPr id="17" name="Freeform 4">
            <a:extLst>
              <a:ext uri="{FF2B5EF4-FFF2-40B4-BE49-F238E27FC236}">
                <a16:creationId xmlns:a16="http://schemas.microsoft.com/office/drawing/2014/main" id="{3F1CB6EE-E303-FDB9-8B38-7BFC01A1218C}"/>
              </a:ext>
            </a:extLst>
          </p:cNvPr>
          <p:cNvSpPr/>
          <p:nvPr/>
        </p:nvSpPr>
        <p:spPr>
          <a:xfrm>
            <a:off x="1066800" y="760294"/>
            <a:ext cx="239123" cy="239223"/>
          </a:xfrm>
          <a:custGeom>
            <a:avLst/>
            <a:gdLst/>
            <a:ahLst/>
            <a:cxnLst/>
            <a:rect l="l" t="t" r="r" b="b"/>
            <a:pathLst>
              <a:path w="239123" h="239223">
                <a:moveTo>
                  <a:pt x="0" y="0"/>
                </a:moveTo>
                <a:lnTo>
                  <a:pt x="239123" y="0"/>
                </a:lnTo>
                <a:lnTo>
                  <a:pt x="239123" y="239223"/>
                </a:lnTo>
                <a:lnTo>
                  <a:pt x="0" y="2392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8" name="TextBox 7">
            <a:extLst>
              <a:ext uri="{FF2B5EF4-FFF2-40B4-BE49-F238E27FC236}">
                <a16:creationId xmlns:a16="http://schemas.microsoft.com/office/drawing/2014/main" id="{08F9EE07-D897-17A8-B007-B2D6E7925AE4}"/>
              </a:ext>
            </a:extLst>
          </p:cNvPr>
          <p:cNvSpPr txBox="1"/>
          <p:nvPr/>
        </p:nvSpPr>
        <p:spPr>
          <a:xfrm>
            <a:off x="1450694" y="746556"/>
            <a:ext cx="2354754" cy="249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100"/>
              </a:lnSpc>
              <a:spcBef>
                <a:spcPct val="0"/>
              </a:spcBef>
            </a:pPr>
            <a:r>
              <a:rPr lang="en-US" sz="1500" dirty="0">
                <a:solidFill>
                  <a:srgbClr val="002868"/>
                </a:solidFill>
                <a:latin typeface="Montserrat"/>
              </a:rPr>
              <a:t>Carolina University</a:t>
            </a:r>
          </a:p>
        </p:txBody>
      </p:sp>
    </p:spTree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835213" y="7063676"/>
            <a:ext cx="452787" cy="2194624"/>
            <a:chOff x="0" y="0"/>
            <a:chExt cx="293277" cy="142149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93277" cy="1421492"/>
            </a:xfrm>
            <a:custGeom>
              <a:avLst/>
              <a:gdLst/>
              <a:ahLst/>
              <a:cxnLst/>
              <a:rect l="l" t="t" r="r" b="b"/>
              <a:pathLst>
                <a:path w="293277" h="1421492">
                  <a:moveTo>
                    <a:pt x="0" y="0"/>
                  </a:moveTo>
                  <a:lnTo>
                    <a:pt x="293277" y="0"/>
                  </a:lnTo>
                  <a:lnTo>
                    <a:pt x="293277" y="1421492"/>
                  </a:lnTo>
                  <a:lnTo>
                    <a:pt x="0" y="1421492"/>
                  </a:lnTo>
                  <a:close/>
                </a:path>
              </a:pathLst>
            </a:custGeom>
            <a:solidFill>
              <a:srgbClr val="F6A42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424361" y="2286912"/>
            <a:ext cx="2390357" cy="2390357"/>
            <a:chOff x="0" y="0"/>
            <a:chExt cx="3187143" cy="3187143"/>
          </a:xfrm>
        </p:grpSpPr>
        <p:sp>
          <p:nvSpPr>
            <p:cNvPr id="5" name="TextBox 5"/>
            <p:cNvSpPr txBox="1"/>
            <p:nvPr/>
          </p:nvSpPr>
          <p:spPr>
            <a:xfrm>
              <a:off x="1116299" y="1266099"/>
              <a:ext cx="954544" cy="60732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64"/>
                </a:lnSpc>
              </a:pPr>
              <a:r>
                <a:rPr lang="en-US" sz="2760">
                  <a:solidFill>
                    <a:srgbClr val="171616"/>
                  </a:solidFill>
                  <a:latin typeface="Open Sans Bold"/>
                </a:rPr>
                <a:t>67%</a:t>
              </a:r>
            </a:p>
          </p:txBody>
        </p:sp>
        <p:grpSp>
          <p:nvGrpSpPr>
            <p:cNvPr id="6" name="Group 6"/>
            <p:cNvGrpSpPr>
              <a:grpSpLocks noChangeAspect="1"/>
            </p:cNvGrpSpPr>
            <p:nvPr/>
          </p:nvGrpSpPr>
          <p:grpSpPr>
            <a:xfrm>
              <a:off x="0" y="0"/>
              <a:ext cx="3187143" cy="3187143"/>
              <a:chOff x="0" y="0"/>
              <a:chExt cx="2540000" cy="254000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-62725" y="-2035"/>
                <a:ext cx="2665449" cy="2544070"/>
              </a:xfrm>
              <a:custGeom>
                <a:avLst/>
                <a:gdLst/>
                <a:ahLst/>
                <a:cxnLst/>
                <a:rect l="l" t="t" r="r" b="b"/>
                <a:pathLst>
                  <a:path w="2665449" h="2544070">
                    <a:moveTo>
                      <a:pt x="1332725" y="2035"/>
                    </a:moveTo>
                    <a:cubicBezTo>
                      <a:pt x="1787805" y="0"/>
                      <a:pt x="2209190" y="241614"/>
                      <a:pt x="2437320" y="635390"/>
                    </a:cubicBezTo>
                    <a:cubicBezTo>
                      <a:pt x="2665450" y="1029165"/>
                      <a:pt x="2665450" y="1514905"/>
                      <a:pt x="2437320" y="1908680"/>
                    </a:cubicBezTo>
                    <a:cubicBezTo>
                      <a:pt x="2209190" y="2302456"/>
                      <a:pt x="1787805" y="2544070"/>
                      <a:pt x="1332725" y="2542035"/>
                    </a:cubicBezTo>
                    <a:cubicBezTo>
                      <a:pt x="877645" y="2544070"/>
                      <a:pt x="456260" y="2302456"/>
                      <a:pt x="228130" y="1908680"/>
                    </a:cubicBezTo>
                    <a:cubicBezTo>
                      <a:pt x="0" y="1514905"/>
                      <a:pt x="0" y="1029165"/>
                      <a:pt x="228130" y="635390"/>
                    </a:cubicBezTo>
                    <a:cubicBezTo>
                      <a:pt x="456260" y="241614"/>
                      <a:pt x="877645" y="0"/>
                      <a:pt x="1332725" y="2035"/>
                    </a:cubicBezTo>
                    <a:lnTo>
                      <a:pt x="1332725" y="510035"/>
                    </a:lnTo>
                    <a:cubicBezTo>
                      <a:pt x="1059677" y="508814"/>
                      <a:pt x="806846" y="653783"/>
                      <a:pt x="669968" y="890048"/>
                    </a:cubicBezTo>
                    <a:cubicBezTo>
                      <a:pt x="533090" y="1126313"/>
                      <a:pt x="533090" y="1417757"/>
                      <a:pt x="669968" y="1654022"/>
                    </a:cubicBezTo>
                    <a:cubicBezTo>
                      <a:pt x="806846" y="1890287"/>
                      <a:pt x="1059677" y="2035256"/>
                      <a:pt x="1332725" y="2034035"/>
                    </a:cubicBezTo>
                    <a:cubicBezTo>
                      <a:pt x="1605773" y="2035256"/>
                      <a:pt x="1858604" y="1890287"/>
                      <a:pt x="1995482" y="1654022"/>
                    </a:cubicBezTo>
                    <a:cubicBezTo>
                      <a:pt x="2132360" y="1417757"/>
                      <a:pt x="2132360" y="1126313"/>
                      <a:pt x="1995482" y="890048"/>
                    </a:cubicBezTo>
                    <a:cubicBezTo>
                      <a:pt x="1858604" y="653783"/>
                      <a:pt x="1605773" y="508814"/>
                      <a:pt x="1332725" y="510035"/>
                    </a:cubicBezTo>
                    <a:close/>
                  </a:path>
                </a:pathLst>
              </a:custGeom>
              <a:solidFill>
                <a:srgbClr val="D9D9D9"/>
              </a:solidFill>
            </p:spPr>
          </p:sp>
          <p:sp>
            <p:nvSpPr>
              <p:cNvPr id="8" name="Freeform 8"/>
              <p:cNvSpPr/>
              <p:nvPr/>
            </p:nvSpPr>
            <p:spPr>
              <a:xfrm>
                <a:off x="157091" y="0"/>
                <a:ext cx="2468466" cy="2673147"/>
              </a:xfrm>
              <a:custGeom>
                <a:avLst/>
                <a:gdLst/>
                <a:ahLst/>
                <a:cxnLst/>
                <a:rect l="l" t="t" r="r" b="b"/>
                <a:pathLst>
                  <a:path w="2468466" h="2673147">
                    <a:moveTo>
                      <a:pt x="1112909" y="0"/>
                    </a:moveTo>
                    <a:cubicBezTo>
                      <a:pt x="1732581" y="0"/>
                      <a:pt x="2261782" y="447210"/>
                      <a:pt x="2365124" y="1058204"/>
                    </a:cubicBezTo>
                    <a:cubicBezTo>
                      <a:pt x="2468466" y="1669198"/>
                      <a:pt x="2115773" y="2265568"/>
                      <a:pt x="1530570" y="2469358"/>
                    </a:cubicBezTo>
                    <a:cubicBezTo>
                      <a:pt x="945366" y="2673147"/>
                      <a:pt x="298529" y="2424850"/>
                      <a:pt x="0" y="1881827"/>
                    </a:cubicBezTo>
                    <a:lnTo>
                      <a:pt x="445163" y="1637096"/>
                    </a:lnTo>
                    <a:cubicBezTo>
                      <a:pt x="624281" y="1962910"/>
                      <a:pt x="1012383" y="2111889"/>
                      <a:pt x="1363505" y="1989615"/>
                    </a:cubicBezTo>
                    <a:cubicBezTo>
                      <a:pt x="1714628" y="1867341"/>
                      <a:pt x="1926243" y="1509519"/>
                      <a:pt x="1864238" y="1142922"/>
                    </a:cubicBezTo>
                    <a:cubicBezTo>
                      <a:pt x="1802233" y="776326"/>
                      <a:pt x="1484712" y="508000"/>
                      <a:pt x="1112909" y="508000"/>
                    </a:cubicBezTo>
                    <a:close/>
                  </a:path>
                </a:pathLst>
              </a:custGeom>
              <a:solidFill>
                <a:srgbClr val="FFCA00"/>
              </a:solidFill>
            </p:spPr>
          </p:sp>
        </p:grpSp>
      </p:grpSp>
      <p:grpSp>
        <p:nvGrpSpPr>
          <p:cNvPr id="9" name="Group 9"/>
          <p:cNvGrpSpPr/>
          <p:nvPr/>
        </p:nvGrpSpPr>
        <p:grpSpPr>
          <a:xfrm>
            <a:off x="1424361" y="5609731"/>
            <a:ext cx="2390357" cy="2390357"/>
            <a:chOff x="0" y="0"/>
            <a:chExt cx="3187143" cy="3187143"/>
          </a:xfrm>
        </p:grpSpPr>
        <p:sp>
          <p:nvSpPr>
            <p:cNvPr id="10" name="TextBox 10"/>
            <p:cNvSpPr txBox="1"/>
            <p:nvPr/>
          </p:nvSpPr>
          <p:spPr>
            <a:xfrm>
              <a:off x="1116299" y="1266099"/>
              <a:ext cx="954544" cy="60732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64"/>
                </a:lnSpc>
              </a:pPr>
              <a:r>
                <a:rPr lang="en-US" sz="2760">
                  <a:solidFill>
                    <a:srgbClr val="171616"/>
                  </a:solidFill>
                  <a:latin typeface="Open Sans Bold"/>
                </a:rPr>
                <a:t>89%</a:t>
              </a:r>
            </a:p>
          </p:txBody>
        </p:sp>
        <p:grpSp>
          <p:nvGrpSpPr>
            <p:cNvPr id="11" name="Group 11"/>
            <p:cNvGrpSpPr>
              <a:grpSpLocks noChangeAspect="1"/>
            </p:cNvGrpSpPr>
            <p:nvPr/>
          </p:nvGrpSpPr>
          <p:grpSpPr>
            <a:xfrm>
              <a:off x="0" y="0"/>
              <a:ext cx="3187143" cy="3187143"/>
              <a:chOff x="0" y="0"/>
              <a:chExt cx="2540000" cy="2540000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-62725" y="-2035"/>
                <a:ext cx="2665449" cy="2544070"/>
              </a:xfrm>
              <a:custGeom>
                <a:avLst/>
                <a:gdLst/>
                <a:ahLst/>
                <a:cxnLst/>
                <a:rect l="l" t="t" r="r" b="b"/>
                <a:pathLst>
                  <a:path w="2665449" h="2544070">
                    <a:moveTo>
                      <a:pt x="1332725" y="2035"/>
                    </a:moveTo>
                    <a:cubicBezTo>
                      <a:pt x="1787805" y="0"/>
                      <a:pt x="2209190" y="241614"/>
                      <a:pt x="2437320" y="635390"/>
                    </a:cubicBezTo>
                    <a:cubicBezTo>
                      <a:pt x="2665450" y="1029165"/>
                      <a:pt x="2665450" y="1514905"/>
                      <a:pt x="2437320" y="1908680"/>
                    </a:cubicBezTo>
                    <a:cubicBezTo>
                      <a:pt x="2209190" y="2302456"/>
                      <a:pt x="1787805" y="2544070"/>
                      <a:pt x="1332725" y="2542035"/>
                    </a:cubicBezTo>
                    <a:cubicBezTo>
                      <a:pt x="877645" y="2544070"/>
                      <a:pt x="456260" y="2302456"/>
                      <a:pt x="228130" y="1908680"/>
                    </a:cubicBezTo>
                    <a:cubicBezTo>
                      <a:pt x="0" y="1514905"/>
                      <a:pt x="0" y="1029165"/>
                      <a:pt x="228130" y="635390"/>
                    </a:cubicBezTo>
                    <a:cubicBezTo>
                      <a:pt x="456260" y="241614"/>
                      <a:pt x="877645" y="0"/>
                      <a:pt x="1332725" y="2035"/>
                    </a:cubicBezTo>
                    <a:lnTo>
                      <a:pt x="1332725" y="510035"/>
                    </a:lnTo>
                    <a:cubicBezTo>
                      <a:pt x="1059677" y="508814"/>
                      <a:pt x="806846" y="653783"/>
                      <a:pt x="669968" y="890048"/>
                    </a:cubicBezTo>
                    <a:cubicBezTo>
                      <a:pt x="533090" y="1126313"/>
                      <a:pt x="533090" y="1417757"/>
                      <a:pt x="669968" y="1654022"/>
                    </a:cubicBezTo>
                    <a:cubicBezTo>
                      <a:pt x="806846" y="1890287"/>
                      <a:pt x="1059677" y="2035256"/>
                      <a:pt x="1332725" y="2034035"/>
                    </a:cubicBezTo>
                    <a:cubicBezTo>
                      <a:pt x="1605773" y="2035256"/>
                      <a:pt x="1858604" y="1890287"/>
                      <a:pt x="1995482" y="1654022"/>
                    </a:cubicBezTo>
                    <a:cubicBezTo>
                      <a:pt x="2132360" y="1417757"/>
                      <a:pt x="2132360" y="1126313"/>
                      <a:pt x="1995482" y="890048"/>
                    </a:cubicBezTo>
                    <a:cubicBezTo>
                      <a:pt x="1858604" y="653783"/>
                      <a:pt x="1605773" y="508814"/>
                      <a:pt x="1332725" y="510035"/>
                    </a:cubicBezTo>
                    <a:close/>
                  </a:path>
                </a:pathLst>
              </a:custGeom>
              <a:solidFill>
                <a:srgbClr val="D9D9D9"/>
              </a:solidFill>
            </p:spPr>
          </p:sp>
          <p:sp>
            <p:nvSpPr>
              <p:cNvPr id="13" name="Freeform 13"/>
              <p:cNvSpPr/>
              <p:nvPr/>
            </p:nvSpPr>
            <p:spPr>
              <a:xfrm>
                <a:off x="-138939" y="0"/>
                <a:ext cx="2766136" cy="2673974"/>
              </a:xfrm>
              <a:custGeom>
                <a:avLst/>
                <a:gdLst/>
                <a:ahLst/>
                <a:cxnLst/>
                <a:rect l="l" t="t" r="r" b="b"/>
                <a:pathLst>
                  <a:path w="2766136" h="2673974">
                    <a:moveTo>
                      <a:pt x="1408939" y="0"/>
                    </a:moveTo>
                    <a:cubicBezTo>
                      <a:pt x="2026099" y="0"/>
                      <a:pt x="2553920" y="443680"/>
                      <a:pt x="2660028" y="1051650"/>
                    </a:cubicBezTo>
                    <a:cubicBezTo>
                      <a:pt x="2766136" y="1659620"/>
                      <a:pt x="2419810" y="2255863"/>
                      <a:pt x="1839136" y="2464919"/>
                    </a:cubicBezTo>
                    <a:cubicBezTo>
                      <a:pt x="1258462" y="2673974"/>
                      <a:pt x="611554" y="2435317"/>
                      <a:pt x="305777" y="1899233"/>
                    </a:cubicBezTo>
                    <a:cubicBezTo>
                      <a:pt x="0" y="1363148"/>
                      <a:pt x="123881" y="684841"/>
                      <a:pt x="599411" y="291448"/>
                    </a:cubicBezTo>
                    <a:lnTo>
                      <a:pt x="923222" y="682869"/>
                    </a:lnTo>
                    <a:cubicBezTo>
                      <a:pt x="637904" y="918904"/>
                      <a:pt x="563576" y="1325889"/>
                      <a:pt x="747042" y="1647540"/>
                    </a:cubicBezTo>
                    <a:cubicBezTo>
                      <a:pt x="930508" y="1969190"/>
                      <a:pt x="1318653" y="2112384"/>
                      <a:pt x="1667057" y="1986951"/>
                    </a:cubicBezTo>
                    <a:cubicBezTo>
                      <a:pt x="2015462" y="1861518"/>
                      <a:pt x="2223257" y="1503772"/>
                      <a:pt x="2159592" y="1138990"/>
                    </a:cubicBezTo>
                    <a:cubicBezTo>
                      <a:pt x="2095928" y="774208"/>
                      <a:pt x="1779235" y="508000"/>
                      <a:pt x="1408939" y="508000"/>
                    </a:cubicBezTo>
                    <a:close/>
                  </a:path>
                </a:pathLst>
              </a:custGeom>
              <a:solidFill>
                <a:srgbClr val="002868"/>
              </a:solidFill>
            </p:spPr>
          </p:sp>
        </p:grpSp>
      </p:grpSp>
      <p:grpSp>
        <p:nvGrpSpPr>
          <p:cNvPr id="14" name="Group 14"/>
          <p:cNvGrpSpPr/>
          <p:nvPr/>
        </p:nvGrpSpPr>
        <p:grpSpPr>
          <a:xfrm>
            <a:off x="4421127" y="2286912"/>
            <a:ext cx="2390357" cy="2390357"/>
            <a:chOff x="0" y="0"/>
            <a:chExt cx="3187143" cy="3187143"/>
          </a:xfrm>
        </p:grpSpPr>
        <p:sp>
          <p:nvSpPr>
            <p:cNvPr id="15" name="TextBox 15"/>
            <p:cNvSpPr txBox="1"/>
            <p:nvPr/>
          </p:nvSpPr>
          <p:spPr>
            <a:xfrm>
              <a:off x="1116299" y="1266099"/>
              <a:ext cx="954544" cy="60732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64"/>
                </a:lnSpc>
              </a:pPr>
              <a:r>
                <a:rPr lang="en-US" sz="2760">
                  <a:solidFill>
                    <a:srgbClr val="171616"/>
                  </a:solidFill>
                  <a:latin typeface="Open Sans Bold"/>
                </a:rPr>
                <a:t>76%</a:t>
              </a:r>
            </a:p>
          </p:txBody>
        </p:sp>
        <p:grpSp>
          <p:nvGrpSpPr>
            <p:cNvPr id="16" name="Group 16"/>
            <p:cNvGrpSpPr>
              <a:grpSpLocks noChangeAspect="1"/>
            </p:cNvGrpSpPr>
            <p:nvPr/>
          </p:nvGrpSpPr>
          <p:grpSpPr>
            <a:xfrm>
              <a:off x="0" y="0"/>
              <a:ext cx="3187143" cy="3187143"/>
              <a:chOff x="0" y="0"/>
              <a:chExt cx="2540000" cy="2540000"/>
            </a:xfrm>
          </p:grpSpPr>
          <p:sp>
            <p:nvSpPr>
              <p:cNvPr id="17" name="Freeform 17"/>
              <p:cNvSpPr/>
              <p:nvPr/>
            </p:nvSpPr>
            <p:spPr>
              <a:xfrm>
                <a:off x="-62725" y="-2035"/>
                <a:ext cx="2665449" cy="2544070"/>
              </a:xfrm>
              <a:custGeom>
                <a:avLst/>
                <a:gdLst/>
                <a:ahLst/>
                <a:cxnLst/>
                <a:rect l="l" t="t" r="r" b="b"/>
                <a:pathLst>
                  <a:path w="2665449" h="2544070">
                    <a:moveTo>
                      <a:pt x="1332725" y="2035"/>
                    </a:moveTo>
                    <a:cubicBezTo>
                      <a:pt x="1787805" y="0"/>
                      <a:pt x="2209190" y="241614"/>
                      <a:pt x="2437320" y="635390"/>
                    </a:cubicBezTo>
                    <a:cubicBezTo>
                      <a:pt x="2665450" y="1029165"/>
                      <a:pt x="2665450" y="1514905"/>
                      <a:pt x="2437320" y="1908680"/>
                    </a:cubicBezTo>
                    <a:cubicBezTo>
                      <a:pt x="2209190" y="2302456"/>
                      <a:pt x="1787805" y="2544070"/>
                      <a:pt x="1332725" y="2542035"/>
                    </a:cubicBezTo>
                    <a:cubicBezTo>
                      <a:pt x="877645" y="2544070"/>
                      <a:pt x="456260" y="2302456"/>
                      <a:pt x="228130" y="1908680"/>
                    </a:cubicBezTo>
                    <a:cubicBezTo>
                      <a:pt x="0" y="1514905"/>
                      <a:pt x="0" y="1029165"/>
                      <a:pt x="228130" y="635390"/>
                    </a:cubicBezTo>
                    <a:cubicBezTo>
                      <a:pt x="456260" y="241614"/>
                      <a:pt x="877645" y="0"/>
                      <a:pt x="1332725" y="2035"/>
                    </a:cubicBezTo>
                    <a:lnTo>
                      <a:pt x="1332725" y="510035"/>
                    </a:lnTo>
                    <a:cubicBezTo>
                      <a:pt x="1059677" y="508814"/>
                      <a:pt x="806846" y="653783"/>
                      <a:pt x="669968" y="890048"/>
                    </a:cubicBezTo>
                    <a:cubicBezTo>
                      <a:pt x="533090" y="1126313"/>
                      <a:pt x="533090" y="1417757"/>
                      <a:pt x="669968" y="1654022"/>
                    </a:cubicBezTo>
                    <a:cubicBezTo>
                      <a:pt x="806846" y="1890287"/>
                      <a:pt x="1059677" y="2035256"/>
                      <a:pt x="1332725" y="2034035"/>
                    </a:cubicBezTo>
                    <a:cubicBezTo>
                      <a:pt x="1605773" y="2035256"/>
                      <a:pt x="1858604" y="1890287"/>
                      <a:pt x="1995482" y="1654022"/>
                    </a:cubicBezTo>
                    <a:cubicBezTo>
                      <a:pt x="2132360" y="1417757"/>
                      <a:pt x="2132360" y="1126313"/>
                      <a:pt x="1995482" y="890048"/>
                    </a:cubicBezTo>
                    <a:cubicBezTo>
                      <a:pt x="1858604" y="653783"/>
                      <a:pt x="1605773" y="508814"/>
                      <a:pt x="1332725" y="510035"/>
                    </a:cubicBezTo>
                    <a:close/>
                  </a:path>
                </a:pathLst>
              </a:custGeom>
              <a:solidFill>
                <a:srgbClr val="D9D9D9"/>
              </a:solidFill>
            </p:spPr>
          </p:sp>
          <p:sp>
            <p:nvSpPr>
              <p:cNvPr id="18" name="Freeform 18"/>
              <p:cNvSpPr/>
              <p:nvPr/>
            </p:nvSpPr>
            <p:spPr>
              <a:xfrm>
                <a:off x="-30204" y="0"/>
                <a:ext cx="2672790" cy="2640935"/>
              </a:xfrm>
              <a:custGeom>
                <a:avLst/>
                <a:gdLst/>
                <a:ahLst/>
                <a:cxnLst/>
                <a:rect l="l" t="t" r="r" b="b"/>
                <a:pathLst>
                  <a:path w="2672790" h="2640935">
                    <a:moveTo>
                      <a:pt x="1300204" y="0"/>
                    </a:moveTo>
                    <a:cubicBezTo>
                      <a:pt x="1821141" y="0"/>
                      <a:pt x="2289250" y="318127"/>
                      <a:pt x="2481020" y="802482"/>
                    </a:cubicBezTo>
                    <a:cubicBezTo>
                      <a:pt x="2672790" y="1286837"/>
                      <a:pt x="2549326" y="1839184"/>
                      <a:pt x="2169579" y="2195790"/>
                    </a:cubicBezTo>
                    <a:cubicBezTo>
                      <a:pt x="1789832" y="2552396"/>
                      <a:pt x="1230822" y="2640935"/>
                      <a:pt x="759464" y="2419130"/>
                    </a:cubicBezTo>
                    <a:cubicBezTo>
                      <a:pt x="288106" y="2197326"/>
                      <a:pt x="0" y="1710165"/>
                      <a:pt x="32710" y="1190256"/>
                    </a:cubicBezTo>
                    <a:lnTo>
                      <a:pt x="539708" y="1222154"/>
                    </a:lnTo>
                    <a:cubicBezTo>
                      <a:pt x="520082" y="1534099"/>
                      <a:pt x="692945" y="1826396"/>
                      <a:pt x="975760" y="1959478"/>
                    </a:cubicBezTo>
                    <a:cubicBezTo>
                      <a:pt x="1258575" y="2092561"/>
                      <a:pt x="1593981" y="2039438"/>
                      <a:pt x="1821829" y="1825474"/>
                    </a:cubicBezTo>
                    <a:cubicBezTo>
                      <a:pt x="2049677" y="1611510"/>
                      <a:pt x="2123756" y="1280102"/>
                      <a:pt x="2008694" y="989489"/>
                    </a:cubicBezTo>
                    <a:cubicBezTo>
                      <a:pt x="1893632" y="698876"/>
                      <a:pt x="1612766" y="508000"/>
                      <a:pt x="1300204" y="508000"/>
                    </a:cubicBezTo>
                    <a:close/>
                  </a:path>
                </a:pathLst>
              </a:custGeom>
              <a:solidFill>
                <a:srgbClr val="002868"/>
              </a:solidFill>
            </p:spPr>
          </p:sp>
        </p:grpSp>
      </p:grpSp>
      <p:grpSp>
        <p:nvGrpSpPr>
          <p:cNvPr id="19" name="Group 19"/>
          <p:cNvGrpSpPr/>
          <p:nvPr/>
        </p:nvGrpSpPr>
        <p:grpSpPr>
          <a:xfrm>
            <a:off x="4421127" y="5609731"/>
            <a:ext cx="2390357" cy="2390357"/>
            <a:chOff x="0" y="0"/>
            <a:chExt cx="3187143" cy="3187143"/>
          </a:xfrm>
        </p:grpSpPr>
        <p:sp>
          <p:nvSpPr>
            <p:cNvPr id="20" name="TextBox 20"/>
            <p:cNvSpPr txBox="1"/>
            <p:nvPr/>
          </p:nvSpPr>
          <p:spPr>
            <a:xfrm>
              <a:off x="1116299" y="1266099"/>
              <a:ext cx="954544" cy="60732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64"/>
                </a:lnSpc>
              </a:pPr>
              <a:r>
                <a:rPr lang="en-US" sz="2760">
                  <a:solidFill>
                    <a:srgbClr val="171616"/>
                  </a:solidFill>
                  <a:latin typeface="Open Sans Bold"/>
                </a:rPr>
                <a:t>60%</a:t>
              </a:r>
            </a:p>
          </p:txBody>
        </p:sp>
        <p:grpSp>
          <p:nvGrpSpPr>
            <p:cNvPr id="21" name="Group 21"/>
            <p:cNvGrpSpPr>
              <a:grpSpLocks noChangeAspect="1"/>
            </p:cNvGrpSpPr>
            <p:nvPr/>
          </p:nvGrpSpPr>
          <p:grpSpPr>
            <a:xfrm>
              <a:off x="0" y="0"/>
              <a:ext cx="3187143" cy="3187143"/>
              <a:chOff x="0" y="0"/>
              <a:chExt cx="2540000" cy="2540000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-62725" y="-2035"/>
                <a:ext cx="2665449" cy="2544070"/>
              </a:xfrm>
              <a:custGeom>
                <a:avLst/>
                <a:gdLst/>
                <a:ahLst/>
                <a:cxnLst/>
                <a:rect l="l" t="t" r="r" b="b"/>
                <a:pathLst>
                  <a:path w="2665449" h="2544070">
                    <a:moveTo>
                      <a:pt x="1332725" y="2035"/>
                    </a:moveTo>
                    <a:cubicBezTo>
                      <a:pt x="1787805" y="0"/>
                      <a:pt x="2209190" y="241614"/>
                      <a:pt x="2437320" y="635390"/>
                    </a:cubicBezTo>
                    <a:cubicBezTo>
                      <a:pt x="2665450" y="1029165"/>
                      <a:pt x="2665450" y="1514905"/>
                      <a:pt x="2437320" y="1908680"/>
                    </a:cubicBezTo>
                    <a:cubicBezTo>
                      <a:pt x="2209190" y="2302456"/>
                      <a:pt x="1787805" y="2544070"/>
                      <a:pt x="1332725" y="2542035"/>
                    </a:cubicBezTo>
                    <a:cubicBezTo>
                      <a:pt x="877645" y="2544070"/>
                      <a:pt x="456260" y="2302456"/>
                      <a:pt x="228130" y="1908680"/>
                    </a:cubicBezTo>
                    <a:cubicBezTo>
                      <a:pt x="0" y="1514905"/>
                      <a:pt x="0" y="1029165"/>
                      <a:pt x="228130" y="635390"/>
                    </a:cubicBezTo>
                    <a:cubicBezTo>
                      <a:pt x="456260" y="241614"/>
                      <a:pt x="877645" y="0"/>
                      <a:pt x="1332725" y="2035"/>
                    </a:cubicBezTo>
                    <a:lnTo>
                      <a:pt x="1332725" y="510035"/>
                    </a:lnTo>
                    <a:cubicBezTo>
                      <a:pt x="1059677" y="508814"/>
                      <a:pt x="806846" y="653783"/>
                      <a:pt x="669968" y="890048"/>
                    </a:cubicBezTo>
                    <a:cubicBezTo>
                      <a:pt x="533090" y="1126313"/>
                      <a:pt x="533090" y="1417757"/>
                      <a:pt x="669968" y="1654022"/>
                    </a:cubicBezTo>
                    <a:cubicBezTo>
                      <a:pt x="806846" y="1890287"/>
                      <a:pt x="1059677" y="2035256"/>
                      <a:pt x="1332725" y="2034035"/>
                    </a:cubicBezTo>
                    <a:cubicBezTo>
                      <a:pt x="1605773" y="2035256"/>
                      <a:pt x="1858604" y="1890287"/>
                      <a:pt x="1995482" y="1654022"/>
                    </a:cubicBezTo>
                    <a:cubicBezTo>
                      <a:pt x="2132360" y="1417757"/>
                      <a:pt x="2132360" y="1126313"/>
                      <a:pt x="1995482" y="890048"/>
                    </a:cubicBezTo>
                    <a:cubicBezTo>
                      <a:pt x="1858604" y="653783"/>
                      <a:pt x="1605773" y="508814"/>
                      <a:pt x="1332725" y="510035"/>
                    </a:cubicBezTo>
                    <a:close/>
                  </a:path>
                </a:pathLst>
              </a:custGeom>
              <a:solidFill>
                <a:srgbClr val="D9D9D9"/>
              </a:solidFill>
            </p:spPr>
          </p:sp>
          <p:sp>
            <p:nvSpPr>
              <p:cNvPr id="23" name="Freeform 23"/>
              <p:cNvSpPr/>
              <p:nvPr/>
            </p:nvSpPr>
            <p:spPr>
              <a:xfrm>
                <a:off x="523513" y="0"/>
                <a:ext cx="2124349" cy="2620850"/>
              </a:xfrm>
              <a:custGeom>
                <a:avLst/>
                <a:gdLst/>
                <a:ahLst/>
                <a:cxnLst/>
                <a:rect l="l" t="t" r="r" b="b"/>
                <a:pathLst>
                  <a:path w="2124349" h="2620850">
                    <a:moveTo>
                      <a:pt x="746487" y="0"/>
                    </a:moveTo>
                    <a:cubicBezTo>
                      <a:pt x="1296684" y="0"/>
                      <a:pt x="1784308" y="354280"/>
                      <a:pt x="1954329" y="877548"/>
                    </a:cubicBezTo>
                    <a:cubicBezTo>
                      <a:pt x="2124349" y="1400817"/>
                      <a:pt x="1938093" y="1974054"/>
                      <a:pt x="1492974" y="2297452"/>
                    </a:cubicBezTo>
                    <a:cubicBezTo>
                      <a:pt x="1047855" y="2620850"/>
                      <a:pt x="445119" y="2620850"/>
                      <a:pt x="0" y="2297452"/>
                    </a:cubicBezTo>
                    <a:lnTo>
                      <a:pt x="298595" y="1886471"/>
                    </a:lnTo>
                    <a:cubicBezTo>
                      <a:pt x="565666" y="2080510"/>
                      <a:pt x="927308" y="2080510"/>
                      <a:pt x="1194379" y="1886471"/>
                    </a:cubicBezTo>
                    <a:cubicBezTo>
                      <a:pt x="1461451" y="1692432"/>
                      <a:pt x="1573204" y="1348490"/>
                      <a:pt x="1471192" y="1034529"/>
                    </a:cubicBezTo>
                    <a:cubicBezTo>
                      <a:pt x="1369180" y="720568"/>
                      <a:pt x="1076605" y="508000"/>
                      <a:pt x="746487" y="508000"/>
                    </a:cubicBezTo>
                    <a:close/>
                  </a:path>
                </a:pathLst>
              </a:custGeom>
              <a:solidFill>
                <a:srgbClr val="FFCA00"/>
              </a:solidFill>
            </p:spPr>
          </p:sp>
        </p:grpSp>
      </p:grpSp>
      <p:grpSp>
        <p:nvGrpSpPr>
          <p:cNvPr id="24" name="Group 24"/>
          <p:cNvGrpSpPr/>
          <p:nvPr/>
        </p:nvGrpSpPr>
        <p:grpSpPr>
          <a:xfrm>
            <a:off x="7417893" y="2286912"/>
            <a:ext cx="2390357" cy="2390357"/>
            <a:chOff x="0" y="0"/>
            <a:chExt cx="3187143" cy="3187143"/>
          </a:xfrm>
        </p:grpSpPr>
        <p:sp>
          <p:nvSpPr>
            <p:cNvPr id="25" name="TextBox 25"/>
            <p:cNvSpPr txBox="1"/>
            <p:nvPr/>
          </p:nvSpPr>
          <p:spPr>
            <a:xfrm>
              <a:off x="1116299" y="1266099"/>
              <a:ext cx="954544" cy="60732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64"/>
                </a:lnSpc>
              </a:pPr>
              <a:r>
                <a:rPr lang="en-US" sz="2760">
                  <a:solidFill>
                    <a:srgbClr val="171616"/>
                  </a:solidFill>
                  <a:latin typeface="Open Sans Bold"/>
                </a:rPr>
                <a:t>50%</a:t>
              </a:r>
            </a:p>
          </p:txBody>
        </p:sp>
        <p:grpSp>
          <p:nvGrpSpPr>
            <p:cNvPr id="26" name="Group 26"/>
            <p:cNvGrpSpPr>
              <a:grpSpLocks noChangeAspect="1"/>
            </p:cNvGrpSpPr>
            <p:nvPr/>
          </p:nvGrpSpPr>
          <p:grpSpPr>
            <a:xfrm>
              <a:off x="0" y="0"/>
              <a:ext cx="3187143" cy="3187143"/>
              <a:chOff x="0" y="0"/>
              <a:chExt cx="2540000" cy="2540000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-62725" y="-2035"/>
                <a:ext cx="2665449" cy="2544070"/>
              </a:xfrm>
              <a:custGeom>
                <a:avLst/>
                <a:gdLst/>
                <a:ahLst/>
                <a:cxnLst/>
                <a:rect l="l" t="t" r="r" b="b"/>
                <a:pathLst>
                  <a:path w="2665449" h="2544070">
                    <a:moveTo>
                      <a:pt x="1332725" y="2035"/>
                    </a:moveTo>
                    <a:cubicBezTo>
                      <a:pt x="1787805" y="0"/>
                      <a:pt x="2209190" y="241614"/>
                      <a:pt x="2437320" y="635390"/>
                    </a:cubicBezTo>
                    <a:cubicBezTo>
                      <a:pt x="2665450" y="1029165"/>
                      <a:pt x="2665450" y="1514905"/>
                      <a:pt x="2437320" y="1908680"/>
                    </a:cubicBezTo>
                    <a:cubicBezTo>
                      <a:pt x="2209190" y="2302456"/>
                      <a:pt x="1787805" y="2544070"/>
                      <a:pt x="1332725" y="2542035"/>
                    </a:cubicBezTo>
                    <a:cubicBezTo>
                      <a:pt x="877645" y="2544070"/>
                      <a:pt x="456260" y="2302456"/>
                      <a:pt x="228130" y="1908680"/>
                    </a:cubicBezTo>
                    <a:cubicBezTo>
                      <a:pt x="0" y="1514905"/>
                      <a:pt x="0" y="1029165"/>
                      <a:pt x="228130" y="635390"/>
                    </a:cubicBezTo>
                    <a:cubicBezTo>
                      <a:pt x="456260" y="241614"/>
                      <a:pt x="877645" y="0"/>
                      <a:pt x="1332725" y="2035"/>
                    </a:cubicBezTo>
                    <a:lnTo>
                      <a:pt x="1332725" y="510035"/>
                    </a:lnTo>
                    <a:cubicBezTo>
                      <a:pt x="1059677" y="508814"/>
                      <a:pt x="806846" y="653783"/>
                      <a:pt x="669968" y="890048"/>
                    </a:cubicBezTo>
                    <a:cubicBezTo>
                      <a:pt x="533090" y="1126313"/>
                      <a:pt x="533090" y="1417757"/>
                      <a:pt x="669968" y="1654022"/>
                    </a:cubicBezTo>
                    <a:cubicBezTo>
                      <a:pt x="806846" y="1890287"/>
                      <a:pt x="1059677" y="2035256"/>
                      <a:pt x="1332725" y="2034035"/>
                    </a:cubicBezTo>
                    <a:cubicBezTo>
                      <a:pt x="1605773" y="2035256"/>
                      <a:pt x="1858604" y="1890287"/>
                      <a:pt x="1995482" y="1654022"/>
                    </a:cubicBezTo>
                    <a:cubicBezTo>
                      <a:pt x="2132360" y="1417757"/>
                      <a:pt x="2132360" y="1126313"/>
                      <a:pt x="1995482" y="890048"/>
                    </a:cubicBezTo>
                    <a:cubicBezTo>
                      <a:pt x="1858604" y="653783"/>
                      <a:pt x="1605773" y="508814"/>
                      <a:pt x="1332725" y="510035"/>
                    </a:cubicBezTo>
                    <a:close/>
                  </a:path>
                </a:pathLst>
              </a:custGeom>
              <a:solidFill>
                <a:srgbClr val="D9D9D9"/>
              </a:solidFill>
            </p:spPr>
          </p:sp>
          <p:sp>
            <p:nvSpPr>
              <p:cNvPr id="28" name="Freeform 28"/>
              <p:cNvSpPr/>
              <p:nvPr/>
            </p:nvSpPr>
            <p:spPr>
              <a:xfrm>
                <a:off x="1270000" y="0"/>
                <a:ext cx="1264333" cy="2540000"/>
              </a:xfrm>
              <a:custGeom>
                <a:avLst/>
                <a:gdLst/>
                <a:ahLst/>
                <a:cxnLst/>
                <a:rect l="l" t="t" r="r" b="b"/>
                <a:pathLst>
                  <a:path w="1264333" h="2540000">
                    <a:moveTo>
                      <a:pt x="0" y="0"/>
                    </a:moveTo>
                    <a:cubicBezTo>
                      <a:pt x="699185" y="3127"/>
                      <a:pt x="1264333" y="570808"/>
                      <a:pt x="1264333" y="1270000"/>
                    </a:cubicBezTo>
                    <a:cubicBezTo>
                      <a:pt x="1264333" y="1969192"/>
                      <a:pt x="699185" y="2536873"/>
                      <a:pt x="0" y="2540000"/>
                    </a:cubicBezTo>
                    <a:lnTo>
                      <a:pt x="0" y="2032000"/>
                    </a:lnTo>
                    <a:cubicBezTo>
                      <a:pt x="419511" y="2030124"/>
                      <a:pt x="758600" y="1689515"/>
                      <a:pt x="758600" y="1270000"/>
                    </a:cubicBezTo>
                    <a:cubicBezTo>
                      <a:pt x="758600" y="850485"/>
                      <a:pt x="419511" y="509876"/>
                      <a:pt x="0" y="508000"/>
                    </a:cubicBezTo>
                    <a:close/>
                  </a:path>
                </a:pathLst>
              </a:custGeom>
              <a:solidFill>
                <a:srgbClr val="FFCA00"/>
              </a:solidFill>
            </p:spPr>
          </p:sp>
        </p:grpSp>
      </p:grpSp>
      <p:grpSp>
        <p:nvGrpSpPr>
          <p:cNvPr id="29" name="Group 29"/>
          <p:cNvGrpSpPr/>
          <p:nvPr/>
        </p:nvGrpSpPr>
        <p:grpSpPr>
          <a:xfrm>
            <a:off x="7417893" y="5609731"/>
            <a:ext cx="2390357" cy="2390357"/>
            <a:chOff x="0" y="0"/>
            <a:chExt cx="3187143" cy="3187143"/>
          </a:xfrm>
        </p:grpSpPr>
        <p:sp>
          <p:nvSpPr>
            <p:cNvPr id="30" name="TextBox 30"/>
            <p:cNvSpPr txBox="1"/>
            <p:nvPr/>
          </p:nvSpPr>
          <p:spPr>
            <a:xfrm>
              <a:off x="1116299" y="1266099"/>
              <a:ext cx="954544" cy="60732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64"/>
                </a:lnSpc>
              </a:pPr>
              <a:r>
                <a:rPr lang="en-US" sz="2760">
                  <a:solidFill>
                    <a:srgbClr val="171616"/>
                  </a:solidFill>
                  <a:latin typeface="Open Sans Bold"/>
                </a:rPr>
                <a:t>94%</a:t>
              </a:r>
            </a:p>
          </p:txBody>
        </p:sp>
        <p:grpSp>
          <p:nvGrpSpPr>
            <p:cNvPr id="31" name="Group 31"/>
            <p:cNvGrpSpPr>
              <a:grpSpLocks noChangeAspect="1"/>
            </p:cNvGrpSpPr>
            <p:nvPr/>
          </p:nvGrpSpPr>
          <p:grpSpPr>
            <a:xfrm>
              <a:off x="0" y="0"/>
              <a:ext cx="3187143" cy="3187143"/>
              <a:chOff x="0" y="0"/>
              <a:chExt cx="2540000" cy="2540000"/>
            </a:xfrm>
          </p:grpSpPr>
          <p:sp>
            <p:nvSpPr>
              <p:cNvPr id="32" name="Freeform 32"/>
              <p:cNvSpPr/>
              <p:nvPr/>
            </p:nvSpPr>
            <p:spPr>
              <a:xfrm>
                <a:off x="-62725" y="-2035"/>
                <a:ext cx="2665449" cy="2544070"/>
              </a:xfrm>
              <a:custGeom>
                <a:avLst/>
                <a:gdLst/>
                <a:ahLst/>
                <a:cxnLst/>
                <a:rect l="l" t="t" r="r" b="b"/>
                <a:pathLst>
                  <a:path w="2665449" h="2544070">
                    <a:moveTo>
                      <a:pt x="1332725" y="2035"/>
                    </a:moveTo>
                    <a:cubicBezTo>
                      <a:pt x="1787805" y="0"/>
                      <a:pt x="2209190" y="241614"/>
                      <a:pt x="2437320" y="635390"/>
                    </a:cubicBezTo>
                    <a:cubicBezTo>
                      <a:pt x="2665450" y="1029165"/>
                      <a:pt x="2665450" y="1514905"/>
                      <a:pt x="2437320" y="1908680"/>
                    </a:cubicBezTo>
                    <a:cubicBezTo>
                      <a:pt x="2209190" y="2302456"/>
                      <a:pt x="1787805" y="2544070"/>
                      <a:pt x="1332725" y="2542035"/>
                    </a:cubicBezTo>
                    <a:cubicBezTo>
                      <a:pt x="877645" y="2544070"/>
                      <a:pt x="456260" y="2302456"/>
                      <a:pt x="228130" y="1908680"/>
                    </a:cubicBezTo>
                    <a:cubicBezTo>
                      <a:pt x="0" y="1514905"/>
                      <a:pt x="0" y="1029165"/>
                      <a:pt x="228130" y="635390"/>
                    </a:cubicBezTo>
                    <a:cubicBezTo>
                      <a:pt x="456260" y="241614"/>
                      <a:pt x="877645" y="0"/>
                      <a:pt x="1332725" y="2035"/>
                    </a:cubicBezTo>
                    <a:lnTo>
                      <a:pt x="1332725" y="510035"/>
                    </a:lnTo>
                    <a:cubicBezTo>
                      <a:pt x="1059677" y="508814"/>
                      <a:pt x="806846" y="653783"/>
                      <a:pt x="669968" y="890048"/>
                    </a:cubicBezTo>
                    <a:cubicBezTo>
                      <a:pt x="533090" y="1126313"/>
                      <a:pt x="533090" y="1417757"/>
                      <a:pt x="669968" y="1654022"/>
                    </a:cubicBezTo>
                    <a:cubicBezTo>
                      <a:pt x="806846" y="1890287"/>
                      <a:pt x="1059677" y="2035256"/>
                      <a:pt x="1332725" y="2034035"/>
                    </a:cubicBezTo>
                    <a:cubicBezTo>
                      <a:pt x="1605773" y="2035256"/>
                      <a:pt x="1858604" y="1890287"/>
                      <a:pt x="1995482" y="1654022"/>
                    </a:cubicBezTo>
                    <a:cubicBezTo>
                      <a:pt x="2132360" y="1417757"/>
                      <a:pt x="2132360" y="1126313"/>
                      <a:pt x="1995482" y="890048"/>
                    </a:cubicBezTo>
                    <a:cubicBezTo>
                      <a:pt x="1858604" y="653783"/>
                      <a:pt x="1605773" y="508814"/>
                      <a:pt x="1332725" y="510035"/>
                    </a:cubicBezTo>
                    <a:close/>
                  </a:path>
                </a:pathLst>
              </a:custGeom>
              <a:solidFill>
                <a:srgbClr val="D9D9D9"/>
              </a:solidFill>
            </p:spPr>
          </p:sp>
          <p:sp>
            <p:nvSpPr>
              <p:cNvPr id="33" name="Freeform 33"/>
              <p:cNvSpPr/>
              <p:nvPr/>
            </p:nvSpPr>
            <p:spPr>
              <a:xfrm>
                <a:off x="-132340" y="0"/>
                <a:ext cx="2728355" cy="2640259"/>
              </a:xfrm>
              <a:custGeom>
                <a:avLst/>
                <a:gdLst/>
                <a:ahLst/>
                <a:cxnLst/>
                <a:rect l="l" t="t" r="r" b="b"/>
                <a:pathLst>
                  <a:path w="2728355" h="2640259">
                    <a:moveTo>
                      <a:pt x="1402340" y="0"/>
                    </a:moveTo>
                    <a:cubicBezTo>
                      <a:pt x="2057441" y="0"/>
                      <a:pt x="2605053" y="498289"/>
                      <a:pt x="2666704" y="1150482"/>
                    </a:cubicBezTo>
                    <a:cubicBezTo>
                      <a:pt x="2728354" y="1802676"/>
                      <a:pt x="2283812" y="2394751"/>
                      <a:pt x="1640314" y="2517505"/>
                    </a:cubicBezTo>
                    <a:cubicBezTo>
                      <a:pt x="996817" y="2640259"/>
                      <a:pt x="365534" y="2253408"/>
                      <a:pt x="182767" y="1624319"/>
                    </a:cubicBezTo>
                    <a:cubicBezTo>
                      <a:pt x="0" y="995229"/>
                      <a:pt x="325724" y="330343"/>
                      <a:pt x="934822" y="89184"/>
                    </a:cubicBezTo>
                    <a:lnTo>
                      <a:pt x="1121829" y="561510"/>
                    </a:lnTo>
                    <a:cubicBezTo>
                      <a:pt x="756370" y="706206"/>
                      <a:pt x="560936" y="1105137"/>
                      <a:pt x="670596" y="1482591"/>
                    </a:cubicBezTo>
                    <a:cubicBezTo>
                      <a:pt x="780257" y="1860045"/>
                      <a:pt x="1159026" y="2092155"/>
                      <a:pt x="1545125" y="2018503"/>
                    </a:cubicBezTo>
                    <a:cubicBezTo>
                      <a:pt x="1931223" y="1944851"/>
                      <a:pt x="2197948" y="1589606"/>
                      <a:pt x="2160958" y="1198289"/>
                    </a:cubicBezTo>
                    <a:cubicBezTo>
                      <a:pt x="2123968" y="806973"/>
                      <a:pt x="1795401" y="508000"/>
                      <a:pt x="1402340" y="508000"/>
                    </a:cubicBezTo>
                    <a:close/>
                  </a:path>
                </a:pathLst>
              </a:custGeom>
              <a:solidFill>
                <a:srgbClr val="002868"/>
              </a:solidFill>
            </p:spPr>
          </p:sp>
        </p:grpSp>
      </p:grpSp>
      <p:sp>
        <p:nvSpPr>
          <p:cNvPr id="34" name="TextBox 34"/>
          <p:cNvSpPr txBox="1"/>
          <p:nvPr/>
        </p:nvSpPr>
        <p:spPr>
          <a:xfrm>
            <a:off x="11133315" y="2239287"/>
            <a:ext cx="6125985" cy="17633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040"/>
              </a:lnSpc>
            </a:pPr>
            <a:r>
              <a:rPr lang="en-US" sz="5500" dirty="0">
                <a:solidFill>
                  <a:srgbClr val="000000"/>
                </a:solidFill>
                <a:latin typeface="Montserrat Extra-Bold"/>
              </a:rPr>
              <a:t>INFOGRAPHIC SECTION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11133315" y="4954025"/>
            <a:ext cx="5634492" cy="19550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39"/>
              </a:lnSpc>
              <a:spcBef>
                <a:spcPct val="0"/>
              </a:spcBef>
            </a:pP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Lorem ipsum dolor sit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amet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consectetur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adipiscing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elit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sed do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eiusmod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tempor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incididunt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labore et dolore magna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aliqua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. Ut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enim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ad minim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veniam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quis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nostrud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exercitation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ullamco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laboris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nisi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aliquip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ex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ea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commodo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consequat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. Duis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aute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irure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dolor in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reprehenderit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in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voluptate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velit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esse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cillum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dolore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eu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fugiat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nulla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pariatur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.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1133315" y="7183478"/>
            <a:ext cx="5634492" cy="8265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39"/>
              </a:lnSpc>
              <a:spcBef>
                <a:spcPct val="0"/>
              </a:spcBef>
            </a:pP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Lorem ipsum dolor sit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amet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consectetur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adipiscing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elit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sed do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eiusmod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tempor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incididunt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labore et dolore magna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aliqua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. Ut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enim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 ad minim </a:t>
            </a:r>
            <a:r>
              <a:rPr lang="en-US" sz="1599" dirty="0" err="1">
                <a:solidFill>
                  <a:srgbClr val="171616"/>
                </a:solidFill>
                <a:latin typeface="Montserrat" panose="00000500000000000000" pitchFamily="2" charset="0"/>
              </a:rPr>
              <a:t>veniam</a:t>
            </a:r>
            <a:r>
              <a:rPr lang="en-US" sz="1599" dirty="0">
                <a:solidFill>
                  <a:srgbClr val="171616"/>
                </a:solidFill>
                <a:latin typeface="Montserrat" panose="00000500000000000000" pitchFamily="2" charset="0"/>
              </a:rPr>
              <a:t>, </a:t>
            </a:r>
          </a:p>
        </p:txBody>
      </p:sp>
      <p:sp>
        <p:nvSpPr>
          <p:cNvPr id="39" name="Freeform 4">
            <a:extLst>
              <a:ext uri="{FF2B5EF4-FFF2-40B4-BE49-F238E27FC236}">
                <a16:creationId xmlns:a16="http://schemas.microsoft.com/office/drawing/2014/main" id="{18E24AF2-A0FA-CD9E-BC56-6545D0175D86}"/>
              </a:ext>
            </a:extLst>
          </p:cNvPr>
          <p:cNvSpPr/>
          <p:nvPr/>
        </p:nvSpPr>
        <p:spPr>
          <a:xfrm>
            <a:off x="1066800" y="760294"/>
            <a:ext cx="239123" cy="239223"/>
          </a:xfrm>
          <a:custGeom>
            <a:avLst/>
            <a:gdLst/>
            <a:ahLst/>
            <a:cxnLst/>
            <a:rect l="l" t="t" r="r" b="b"/>
            <a:pathLst>
              <a:path w="239123" h="239223">
                <a:moveTo>
                  <a:pt x="0" y="0"/>
                </a:moveTo>
                <a:lnTo>
                  <a:pt x="239123" y="0"/>
                </a:lnTo>
                <a:lnTo>
                  <a:pt x="239123" y="239223"/>
                </a:lnTo>
                <a:lnTo>
                  <a:pt x="0" y="23922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0" name="TextBox 7">
            <a:extLst>
              <a:ext uri="{FF2B5EF4-FFF2-40B4-BE49-F238E27FC236}">
                <a16:creationId xmlns:a16="http://schemas.microsoft.com/office/drawing/2014/main" id="{5860EFBC-73F9-8836-0DAD-4D3D6F5AFE77}"/>
              </a:ext>
            </a:extLst>
          </p:cNvPr>
          <p:cNvSpPr txBox="1"/>
          <p:nvPr/>
        </p:nvSpPr>
        <p:spPr>
          <a:xfrm>
            <a:off x="1450694" y="746556"/>
            <a:ext cx="2354754" cy="249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100"/>
              </a:lnSpc>
              <a:spcBef>
                <a:spcPct val="0"/>
              </a:spcBef>
            </a:pPr>
            <a:r>
              <a:rPr lang="en-US" sz="1500" dirty="0">
                <a:solidFill>
                  <a:srgbClr val="002868"/>
                </a:solidFill>
                <a:latin typeface="Montserrat"/>
              </a:rPr>
              <a:t>Carolina University</a:t>
            </a:r>
          </a:p>
        </p:txBody>
      </p:sp>
    </p:spTree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3991152"/>
            <a:ext cx="18288000" cy="6295848"/>
            <a:chOff x="0" y="0"/>
            <a:chExt cx="9537267" cy="328331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537267" cy="3283311"/>
            </a:xfrm>
            <a:custGeom>
              <a:avLst/>
              <a:gdLst/>
              <a:ahLst/>
              <a:cxnLst/>
              <a:rect l="l" t="t" r="r" b="b"/>
              <a:pathLst>
                <a:path w="9537267" h="3283311">
                  <a:moveTo>
                    <a:pt x="0" y="0"/>
                  </a:moveTo>
                  <a:lnTo>
                    <a:pt x="9537267" y="0"/>
                  </a:lnTo>
                  <a:lnTo>
                    <a:pt x="9537267" y="3283311"/>
                  </a:lnTo>
                  <a:lnTo>
                    <a:pt x="0" y="3283311"/>
                  </a:lnTo>
                  <a:close/>
                </a:path>
              </a:pathLst>
            </a:custGeom>
            <a:solidFill>
              <a:srgbClr val="002868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7835213" y="7063676"/>
            <a:ext cx="452787" cy="2194624"/>
            <a:chOff x="0" y="0"/>
            <a:chExt cx="293277" cy="142149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93277" cy="1421492"/>
            </a:xfrm>
            <a:custGeom>
              <a:avLst/>
              <a:gdLst/>
              <a:ahLst/>
              <a:cxnLst/>
              <a:rect l="l" t="t" r="r" b="b"/>
              <a:pathLst>
                <a:path w="293277" h="1421492">
                  <a:moveTo>
                    <a:pt x="0" y="0"/>
                  </a:moveTo>
                  <a:lnTo>
                    <a:pt x="293277" y="0"/>
                  </a:lnTo>
                  <a:lnTo>
                    <a:pt x="293277" y="1421492"/>
                  </a:lnTo>
                  <a:lnTo>
                    <a:pt x="0" y="1421492"/>
                  </a:lnTo>
                  <a:close/>
                </a:path>
              </a:pathLst>
            </a:custGeom>
            <a:solidFill>
              <a:srgbClr val="FFCA00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2628071" y="3991152"/>
            <a:ext cx="6515929" cy="6295848"/>
            <a:chOff x="0" y="0"/>
            <a:chExt cx="8687905" cy="8394464"/>
          </a:xfrm>
        </p:grpSpPr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2"/>
            <a:srcRect l="20932" r="20932"/>
            <a:stretch>
              <a:fillRect/>
            </a:stretch>
          </p:blipFill>
          <p:spPr>
            <a:xfrm>
              <a:off x="0" y="0"/>
              <a:ext cx="8687905" cy="8394464"/>
            </a:xfrm>
            <a:prstGeom prst="rect">
              <a:avLst/>
            </a:prstGeom>
          </p:spPr>
        </p:pic>
      </p:grpSp>
      <p:sp>
        <p:nvSpPr>
          <p:cNvPr id="8" name="TextBox 8"/>
          <p:cNvSpPr txBox="1"/>
          <p:nvPr/>
        </p:nvSpPr>
        <p:spPr>
          <a:xfrm>
            <a:off x="2628071" y="2711034"/>
            <a:ext cx="14631229" cy="877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040"/>
              </a:lnSpc>
            </a:pPr>
            <a:r>
              <a:rPr lang="en-US" sz="5500">
                <a:solidFill>
                  <a:srgbClr val="000000"/>
                </a:solidFill>
                <a:latin typeface="Montserrat Extra-Bold"/>
              </a:rPr>
              <a:t>LOREM IPSUM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10310355" y="5185069"/>
            <a:ext cx="1762042" cy="881021"/>
            <a:chOff x="0" y="0"/>
            <a:chExt cx="2349390" cy="1174695"/>
          </a:xfrm>
        </p:grpSpPr>
        <p:sp>
          <p:nvSpPr>
            <p:cNvPr id="10" name="TextBox 10"/>
            <p:cNvSpPr txBox="1"/>
            <p:nvPr/>
          </p:nvSpPr>
          <p:spPr>
            <a:xfrm>
              <a:off x="821743" y="714710"/>
              <a:ext cx="705905" cy="45998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857"/>
                </a:lnSpc>
              </a:pPr>
              <a:r>
                <a:rPr lang="en-US" sz="2040">
                  <a:solidFill>
                    <a:srgbClr val="FFFFFF"/>
                  </a:solidFill>
                  <a:latin typeface="Open Sans Light Bold"/>
                </a:rPr>
                <a:t>79%</a:t>
              </a:r>
            </a:p>
          </p:txBody>
        </p:sp>
        <p:grpSp>
          <p:nvGrpSpPr>
            <p:cNvPr id="11" name="Group 11"/>
            <p:cNvGrpSpPr>
              <a:grpSpLocks noChangeAspect="1"/>
            </p:cNvGrpSpPr>
            <p:nvPr/>
          </p:nvGrpSpPr>
          <p:grpSpPr>
            <a:xfrm>
              <a:off x="0" y="0"/>
              <a:ext cx="2349390" cy="1174695"/>
              <a:chOff x="0" y="0"/>
              <a:chExt cx="2540000" cy="1270000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5667"/>
                <a:ext cx="2540000" cy="1264333"/>
              </a:xfrm>
              <a:custGeom>
                <a:avLst/>
                <a:gdLst/>
                <a:ahLst/>
                <a:cxnLst/>
                <a:rect l="l" t="t" r="r" b="b"/>
                <a:pathLst>
                  <a:path w="2540000" h="1264333">
                    <a:moveTo>
                      <a:pt x="0" y="1264333"/>
                    </a:moveTo>
                    <a:cubicBezTo>
                      <a:pt x="3127" y="565148"/>
                      <a:pt x="570808" y="0"/>
                      <a:pt x="1270000" y="0"/>
                    </a:cubicBezTo>
                    <a:cubicBezTo>
                      <a:pt x="1969192" y="0"/>
                      <a:pt x="2536873" y="565148"/>
                      <a:pt x="2540000" y="1264333"/>
                    </a:cubicBezTo>
                    <a:lnTo>
                      <a:pt x="2209800" y="1264333"/>
                    </a:lnTo>
                    <a:cubicBezTo>
                      <a:pt x="2207486" y="746936"/>
                      <a:pt x="1787402" y="328727"/>
                      <a:pt x="1270000" y="328727"/>
                    </a:cubicBezTo>
                    <a:cubicBezTo>
                      <a:pt x="752598" y="328727"/>
                      <a:pt x="332514" y="746936"/>
                      <a:pt x="330200" y="1264333"/>
                    </a:cubicBezTo>
                    <a:close/>
                  </a:path>
                </a:pathLst>
              </a:custGeom>
              <a:solidFill>
                <a:srgbClr val="BF0A30"/>
              </a:solidFill>
            </p:spPr>
          </p:sp>
          <p:sp>
            <p:nvSpPr>
              <p:cNvPr id="13" name="Freeform 13"/>
              <p:cNvSpPr/>
              <p:nvPr/>
            </p:nvSpPr>
            <p:spPr>
              <a:xfrm>
                <a:off x="0" y="-107369"/>
                <a:ext cx="2273497" cy="1377369"/>
              </a:xfrm>
              <a:custGeom>
                <a:avLst/>
                <a:gdLst/>
                <a:ahLst/>
                <a:cxnLst/>
                <a:rect l="l" t="t" r="r" b="b"/>
                <a:pathLst>
                  <a:path w="2273497" h="1377369">
                    <a:moveTo>
                      <a:pt x="0" y="1377369"/>
                    </a:moveTo>
                    <a:cubicBezTo>
                      <a:pt x="0" y="834514"/>
                      <a:pt x="345038" y="351681"/>
                      <a:pt x="858625" y="175841"/>
                    </a:cubicBezTo>
                    <a:cubicBezTo>
                      <a:pt x="1372212" y="0"/>
                      <a:pt x="1940777" y="170037"/>
                      <a:pt x="2273497" y="598977"/>
                    </a:cubicBezTo>
                    <a:lnTo>
                      <a:pt x="2012588" y="801359"/>
                    </a:lnTo>
                    <a:cubicBezTo>
                      <a:pt x="1766375" y="483944"/>
                      <a:pt x="1345637" y="358116"/>
                      <a:pt x="965582" y="488238"/>
                    </a:cubicBezTo>
                    <a:cubicBezTo>
                      <a:pt x="585528" y="618360"/>
                      <a:pt x="330200" y="975656"/>
                      <a:pt x="330200" y="1377369"/>
                    </a:cubicBezTo>
                    <a:close/>
                  </a:path>
                </a:pathLst>
              </a:custGeom>
              <a:solidFill>
                <a:srgbClr val="FFCA00"/>
              </a:solidFill>
            </p:spPr>
          </p:sp>
        </p:grpSp>
      </p:grpSp>
      <p:grpSp>
        <p:nvGrpSpPr>
          <p:cNvPr id="14" name="Group 14"/>
          <p:cNvGrpSpPr/>
          <p:nvPr/>
        </p:nvGrpSpPr>
        <p:grpSpPr>
          <a:xfrm>
            <a:off x="12444844" y="5185069"/>
            <a:ext cx="1762042" cy="881021"/>
            <a:chOff x="0" y="0"/>
            <a:chExt cx="2349390" cy="1174695"/>
          </a:xfrm>
        </p:grpSpPr>
        <p:sp>
          <p:nvSpPr>
            <p:cNvPr id="15" name="TextBox 15"/>
            <p:cNvSpPr txBox="1"/>
            <p:nvPr/>
          </p:nvSpPr>
          <p:spPr>
            <a:xfrm>
              <a:off x="821743" y="714710"/>
              <a:ext cx="705905" cy="45998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857"/>
                </a:lnSpc>
              </a:pPr>
              <a:r>
                <a:rPr lang="en-US" sz="2040">
                  <a:solidFill>
                    <a:srgbClr val="FFFFFF"/>
                  </a:solidFill>
                  <a:latin typeface="Open Sans Light Bold"/>
                </a:rPr>
                <a:t>55%</a:t>
              </a:r>
            </a:p>
          </p:txBody>
        </p:sp>
        <p:grpSp>
          <p:nvGrpSpPr>
            <p:cNvPr id="16" name="Group 16"/>
            <p:cNvGrpSpPr>
              <a:grpSpLocks noChangeAspect="1"/>
            </p:cNvGrpSpPr>
            <p:nvPr/>
          </p:nvGrpSpPr>
          <p:grpSpPr>
            <a:xfrm>
              <a:off x="0" y="0"/>
              <a:ext cx="2349390" cy="1174695"/>
              <a:chOff x="0" y="0"/>
              <a:chExt cx="2540000" cy="1270000"/>
            </a:xfrm>
          </p:grpSpPr>
          <p:sp>
            <p:nvSpPr>
              <p:cNvPr id="17" name="Freeform 17"/>
              <p:cNvSpPr/>
              <p:nvPr/>
            </p:nvSpPr>
            <p:spPr>
              <a:xfrm>
                <a:off x="0" y="5667"/>
                <a:ext cx="2540000" cy="1264333"/>
              </a:xfrm>
              <a:custGeom>
                <a:avLst/>
                <a:gdLst/>
                <a:ahLst/>
                <a:cxnLst/>
                <a:rect l="l" t="t" r="r" b="b"/>
                <a:pathLst>
                  <a:path w="2540000" h="1264333">
                    <a:moveTo>
                      <a:pt x="0" y="1264333"/>
                    </a:moveTo>
                    <a:cubicBezTo>
                      <a:pt x="3127" y="565148"/>
                      <a:pt x="570808" y="0"/>
                      <a:pt x="1270000" y="0"/>
                    </a:cubicBezTo>
                    <a:cubicBezTo>
                      <a:pt x="1969192" y="0"/>
                      <a:pt x="2536873" y="565148"/>
                      <a:pt x="2540000" y="1264333"/>
                    </a:cubicBezTo>
                    <a:lnTo>
                      <a:pt x="2209800" y="1264333"/>
                    </a:lnTo>
                    <a:cubicBezTo>
                      <a:pt x="2207486" y="746936"/>
                      <a:pt x="1787402" y="328727"/>
                      <a:pt x="1270000" y="328727"/>
                    </a:cubicBezTo>
                    <a:cubicBezTo>
                      <a:pt x="752598" y="328727"/>
                      <a:pt x="332514" y="746936"/>
                      <a:pt x="330200" y="1264333"/>
                    </a:cubicBezTo>
                    <a:close/>
                  </a:path>
                </a:pathLst>
              </a:custGeom>
              <a:solidFill>
                <a:srgbClr val="BF0A30"/>
              </a:solidFill>
            </p:spPr>
          </p:sp>
          <p:sp>
            <p:nvSpPr>
              <p:cNvPr id="18" name="Freeform 18"/>
              <p:cNvSpPr/>
              <p:nvPr/>
            </p:nvSpPr>
            <p:spPr>
              <a:xfrm>
                <a:off x="0" y="-42484"/>
                <a:ext cx="1468672" cy="1312484"/>
              </a:xfrm>
              <a:custGeom>
                <a:avLst/>
                <a:gdLst/>
                <a:ahLst/>
                <a:cxnLst/>
                <a:rect l="l" t="t" r="r" b="b"/>
                <a:pathLst>
                  <a:path w="1468672" h="1312484">
                    <a:moveTo>
                      <a:pt x="0" y="1312484"/>
                    </a:moveTo>
                    <a:cubicBezTo>
                      <a:pt x="0" y="940955"/>
                      <a:pt x="162688" y="588057"/>
                      <a:pt x="445201" y="346768"/>
                    </a:cubicBezTo>
                    <a:cubicBezTo>
                      <a:pt x="727714" y="105480"/>
                      <a:pt x="1101717" y="0"/>
                      <a:pt x="1468672" y="58120"/>
                    </a:cubicBezTo>
                    <a:lnTo>
                      <a:pt x="1417017" y="384254"/>
                    </a:lnTo>
                    <a:cubicBezTo>
                      <a:pt x="1145470" y="341246"/>
                      <a:pt x="868708" y="419301"/>
                      <a:pt x="659649" y="597854"/>
                    </a:cubicBezTo>
                    <a:cubicBezTo>
                      <a:pt x="450589" y="776408"/>
                      <a:pt x="330200" y="1037553"/>
                      <a:pt x="330200" y="1312484"/>
                    </a:cubicBezTo>
                    <a:close/>
                  </a:path>
                </a:pathLst>
              </a:custGeom>
              <a:solidFill>
                <a:srgbClr val="FFCA00"/>
              </a:solidFill>
            </p:spPr>
          </p:sp>
        </p:grpSp>
      </p:grpSp>
      <p:grpSp>
        <p:nvGrpSpPr>
          <p:cNvPr id="19" name="Group 19"/>
          <p:cNvGrpSpPr/>
          <p:nvPr/>
        </p:nvGrpSpPr>
        <p:grpSpPr>
          <a:xfrm>
            <a:off x="14579333" y="5185069"/>
            <a:ext cx="1762042" cy="881021"/>
            <a:chOff x="0" y="0"/>
            <a:chExt cx="2349390" cy="1174695"/>
          </a:xfrm>
        </p:grpSpPr>
        <p:sp>
          <p:nvSpPr>
            <p:cNvPr id="20" name="TextBox 20"/>
            <p:cNvSpPr txBox="1"/>
            <p:nvPr/>
          </p:nvSpPr>
          <p:spPr>
            <a:xfrm>
              <a:off x="821743" y="714710"/>
              <a:ext cx="705905" cy="45998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857"/>
                </a:lnSpc>
              </a:pPr>
              <a:r>
                <a:rPr lang="en-US" sz="2040">
                  <a:solidFill>
                    <a:srgbClr val="FFFFFF"/>
                  </a:solidFill>
                  <a:latin typeface="Open Sans Light Bold"/>
                </a:rPr>
                <a:t>88%</a:t>
              </a:r>
            </a:p>
          </p:txBody>
        </p:sp>
        <p:grpSp>
          <p:nvGrpSpPr>
            <p:cNvPr id="21" name="Group 21"/>
            <p:cNvGrpSpPr>
              <a:grpSpLocks noChangeAspect="1"/>
            </p:cNvGrpSpPr>
            <p:nvPr/>
          </p:nvGrpSpPr>
          <p:grpSpPr>
            <a:xfrm>
              <a:off x="0" y="0"/>
              <a:ext cx="2349390" cy="1174695"/>
              <a:chOff x="0" y="0"/>
              <a:chExt cx="2540000" cy="1270000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5667"/>
                <a:ext cx="2540000" cy="1264333"/>
              </a:xfrm>
              <a:custGeom>
                <a:avLst/>
                <a:gdLst/>
                <a:ahLst/>
                <a:cxnLst/>
                <a:rect l="l" t="t" r="r" b="b"/>
                <a:pathLst>
                  <a:path w="2540000" h="1264333">
                    <a:moveTo>
                      <a:pt x="0" y="1264333"/>
                    </a:moveTo>
                    <a:cubicBezTo>
                      <a:pt x="3127" y="565148"/>
                      <a:pt x="570808" y="0"/>
                      <a:pt x="1270000" y="0"/>
                    </a:cubicBezTo>
                    <a:cubicBezTo>
                      <a:pt x="1969192" y="0"/>
                      <a:pt x="2536873" y="565148"/>
                      <a:pt x="2540000" y="1264333"/>
                    </a:cubicBezTo>
                    <a:lnTo>
                      <a:pt x="2209800" y="1264333"/>
                    </a:lnTo>
                    <a:cubicBezTo>
                      <a:pt x="2207486" y="746936"/>
                      <a:pt x="1787402" y="328727"/>
                      <a:pt x="1270000" y="328727"/>
                    </a:cubicBezTo>
                    <a:cubicBezTo>
                      <a:pt x="752598" y="328727"/>
                      <a:pt x="332514" y="746936"/>
                      <a:pt x="330200" y="1264333"/>
                    </a:cubicBezTo>
                    <a:close/>
                  </a:path>
                </a:pathLst>
              </a:custGeom>
              <a:solidFill>
                <a:srgbClr val="BF0A30"/>
              </a:solidFill>
            </p:spPr>
          </p:sp>
          <p:sp>
            <p:nvSpPr>
              <p:cNvPr id="23" name="Freeform 23"/>
              <p:cNvSpPr/>
              <p:nvPr/>
            </p:nvSpPr>
            <p:spPr>
              <a:xfrm>
                <a:off x="0" y="-91739"/>
                <a:ext cx="2450816" cy="1361739"/>
              </a:xfrm>
              <a:custGeom>
                <a:avLst/>
                <a:gdLst/>
                <a:ahLst/>
                <a:cxnLst/>
                <a:rect l="l" t="t" r="r" b="b"/>
                <a:pathLst>
                  <a:path w="2450816" h="1361739">
                    <a:moveTo>
                      <a:pt x="0" y="1361739"/>
                    </a:moveTo>
                    <a:cubicBezTo>
                      <a:pt x="0" y="752102"/>
                      <a:pt x="433187" y="228469"/>
                      <a:pt x="1032026" y="114234"/>
                    </a:cubicBezTo>
                    <a:cubicBezTo>
                      <a:pt x="1630865" y="0"/>
                      <a:pt x="2226394" y="327394"/>
                      <a:pt x="2450816" y="894221"/>
                    </a:cubicBezTo>
                    <a:lnTo>
                      <a:pt x="2143804" y="1015776"/>
                    </a:lnTo>
                    <a:cubicBezTo>
                      <a:pt x="1977731" y="596324"/>
                      <a:pt x="1537040" y="354052"/>
                      <a:pt x="1093899" y="438585"/>
                    </a:cubicBezTo>
                    <a:cubicBezTo>
                      <a:pt x="650758" y="523119"/>
                      <a:pt x="330200" y="910607"/>
                      <a:pt x="330200" y="1361739"/>
                    </a:cubicBezTo>
                    <a:close/>
                  </a:path>
                </a:pathLst>
              </a:custGeom>
              <a:solidFill>
                <a:srgbClr val="FFCA00"/>
              </a:solidFill>
            </p:spPr>
          </p:sp>
        </p:grpSp>
      </p:grpSp>
      <p:sp>
        <p:nvSpPr>
          <p:cNvPr id="24" name="TextBox 24"/>
          <p:cNvSpPr txBox="1"/>
          <p:nvPr/>
        </p:nvSpPr>
        <p:spPr>
          <a:xfrm>
            <a:off x="10310355" y="6844601"/>
            <a:ext cx="6031020" cy="16728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39"/>
              </a:lnSpc>
              <a:spcBef>
                <a:spcPct val="0"/>
              </a:spcBef>
            </a:pP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Lorem ipsum dolor sit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amet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consectetur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adipiscing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elit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, sed do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eiusmod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tempor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incididunt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labore et dolore magna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aliqua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. Ut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enim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ad minim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veniam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quis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nostrud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exercitation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ullamco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laboris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nisi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aliquip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ex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ea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commodo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consequat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. Duis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aute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irure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dolor in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reprehenderit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in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voluptate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velit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esse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cillum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dolore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eu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fugiat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nulla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pariatur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.</a:t>
            </a:r>
          </a:p>
        </p:txBody>
      </p:sp>
      <p:sp>
        <p:nvSpPr>
          <p:cNvPr id="27" name="Freeform 4">
            <a:extLst>
              <a:ext uri="{FF2B5EF4-FFF2-40B4-BE49-F238E27FC236}">
                <a16:creationId xmlns:a16="http://schemas.microsoft.com/office/drawing/2014/main" id="{8CF87D95-6EE7-72B2-37B5-811AF9CDF87B}"/>
              </a:ext>
            </a:extLst>
          </p:cNvPr>
          <p:cNvSpPr/>
          <p:nvPr/>
        </p:nvSpPr>
        <p:spPr>
          <a:xfrm>
            <a:off x="1066800" y="760294"/>
            <a:ext cx="239123" cy="239223"/>
          </a:xfrm>
          <a:custGeom>
            <a:avLst/>
            <a:gdLst/>
            <a:ahLst/>
            <a:cxnLst/>
            <a:rect l="l" t="t" r="r" b="b"/>
            <a:pathLst>
              <a:path w="239123" h="239223">
                <a:moveTo>
                  <a:pt x="0" y="0"/>
                </a:moveTo>
                <a:lnTo>
                  <a:pt x="239123" y="0"/>
                </a:lnTo>
                <a:lnTo>
                  <a:pt x="239123" y="239223"/>
                </a:lnTo>
                <a:lnTo>
                  <a:pt x="0" y="2392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28" name="TextBox 7">
            <a:extLst>
              <a:ext uri="{FF2B5EF4-FFF2-40B4-BE49-F238E27FC236}">
                <a16:creationId xmlns:a16="http://schemas.microsoft.com/office/drawing/2014/main" id="{9E4E9F94-122D-27BE-2C5D-8360980B0810}"/>
              </a:ext>
            </a:extLst>
          </p:cNvPr>
          <p:cNvSpPr txBox="1"/>
          <p:nvPr/>
        </p:nvSpPr>
        <p:spPr>
          <a:xfrm>
            <a:off x="1450694" y="746556"/>
            <a:ext cx="2354754" cy="249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100"/>
              </a:lnSpc>
              <a:spcBef>
                <a:spcPct val="0"/>
              </a:spcBef>
            </a:pPr>
            <a:r>
              <a:rPr lang="en-US" sz="1500" dirty="0">
                <a:solidFill>
                  <a:srgbClr val="002868"/>
                </a:solidFill>
                <a:latin typeface="Montserrat"/>
              </a:rPr>
              <a:t>Carolina University</a:t>
            </a:r>
          </a:p>
        </p:txBody>
      </p: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8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835213" y="7063676"/>
            <a:ext cx="452787" cy="2194624"/>
            <a:chOff x="0" y="0"/>
            <a:chExt cx="293277" cy="142149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93277" cy="1421492"/>
            </a:xfrm>
            <a:custGeom>
              <a:avLst/>
              <a:gdLst/>
              <a:ahLst/>
              <a:cxnLst/>
              <a:rect l="l" t="t" r="r" b="b"/>
              <a:pathLst>
                <a:path w="293277" h="1421492">
                  <a:moveTo>
                    <a:pt x="0" y="0"/>
                  </a:moveTo>
                  <a:lnTo>
                    <a:pt x="293277" y="0"/>
                  </a:lnTo>
                  <a:lnTo>
                    <a:pt x="293277" y="1421492"/>
                  </a:lnTo>
                  <a:lnTo>
                    <a:pt x="0" y="1421492"/>
                  </a:lnTo>
                  <a:close/>
                </a:path>
              </a:pathLst>
            </a:custGeom>
            <a:solidFill>
              <a:srgbClr val="F6A42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2831660" y="1104900"/>
            <a:ext cx="4427640" cy="3946395"/>
            <a:chOff x="0" y="0"/>
            <a:chExt cx="5903520" cy="5261859"/>
          </a:xfrm>
        </p:grpSpPr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2"/>
            <a:srcRect l="48548" r="14914" b="51131"/>
            <a:stretch>
              <a:fillRect/>
            </a:stretch>
          </p:blipFill>
          <p:spPr>
            <a:xfrm>
              <a:off x="0" y="0"/>
              <a:ext cx="5903520" cy="5261859"/>
            </a:xfrm>
            <a:prstGeom prst="rect">
              <a:avLst/>
            </a:prstGeom>
          </p:spPr>
        </p:pic>
      </p:grpSp>
      <p:grpSp>
        <p:nvGrpSpPr>
          <p:cNvPr id="6" name="Group 6"/>
          <p:cNvGrpSpPr/>
          <p:nvPr/>
        </p:nvGrpSpPr>
        <p:grpSpPr>
          <a:xfrm>
            <a:off x="12831660" y="5311905"/>
            <a:ext cx="4427640" cy="3946395"/>
            <a:chOff x="0" y="0"/>
            <a:chExt cx="5903520" cy="5261859"/>
          </a:xfrm>
        </p:grpSpPr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2"/>
            <a:srcRect l="46808" t="51382" r="17401" b="749"/>
            <a:stretch>
              <a:fillRect/>
            </a:stretch>
          </p:blipFill>
          <p:spPr>
            <a:xfrm>
              <a:off x="0" y="0"/>
              <a:ext cx="5903520" cy="5261859"/>
            </a:xfrm>
            <a:prstGeom prst="rect">
              <a:avLst/>
            </a:prstGeom>
          </p:spPr>
        </p:pic>
      </p:grpSp>
      <p:grpSp>
        <p:nvGrpSpPr>
          <p:cNvPr id="8" name="Group 8"/>
          <p:cNvGrpSpPr/>
          <p:nvPr/>
        </p:nvGrpSpPr>
        <p:grpSpPr>
          <a:xfrm>
            <a:off x="9144000" y="1104900"/>
            <a:ext cx="3429000" cy="8153400"/>
            <a:chOff x="0" y="0"/>
            <a:chExt cx="4572000" cy="10871200"/>
          </a:xfrm>
        </p:grpSpPr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2"/>
            <a:srcRect l="16669" r="55303"/>
            <a:stretch>
              <a:fillRect/>
            </a:stretch>
          </p:blipFill>
          <p:spPr>
            <a:xfrm>
              <a:off x="0" y="0"/>
              <a:ext cx="4572000" cy="10871200"/>
            </a:xfrm>
            <a:prstGeom prst="rect">
              <a:avLst/>
            </a:prstGeom>
          </p:spPr>
        </p:pic>
      </p:grpSp>
      <p:grpSp>
        <p:nvGrpSpPr>
          <p:cNvPr id="10" name="Group 10"/>
          <p:cNvGrpSpPr/>
          <p:nvPr/>
        </p:nvGrpSpPr>
        <p:grpSpPr>
          <a:xfrm>
            <a:off x="1450694" y="5051295"/>
            <a:ext cx="7414260" cy="4207005"/>
            <a:chOff x="0" y="0"/>
            <a:chExt cx="3866567" cy="2193971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3866567" cy="2193971"/>
            </a:xfrm>
            <a:custGeom>
              <a:avLst/>
              <a:gdLst/>
              <a:ahLst/>
              <a:cxnLst/>
              <a:rect l="l" t="t" r="r" b="b"/>
              <a:pathLst>
                <a:path w="3866567" h="2193971">
                  <a:moveTo>
                    <a:pt x="0" y="0"/>
                  </a:moveTo>
                  <a:lnTo>
                    <a:pt x="3866567" y="0"/>
                  </a:lnTo>
                  <a:lnTo>
                    <a:pt x="3866567" y="2193971"/>
                  </a:lnTo>
                  <a:lnTo>
                    <a:pt x="0" y="2193971"/>
                  </a:lnTo>
                  <a:close/>
                </a:path>
              </a:pathLst>
            </a:custGeom>
            <a:solidFill>
              <a:srgbClr val="F6A429"/>
            </a:solidFill>
          </p:spPr>
        </p:sp>
      </p:grpSp>
      <p:sp>
        <p:nvSpPr>
          <p:cNvPr id="12" name="TextBox 12"/>
          <p:cNvSpPr txBox="1"/>
          <p:nvPr/>
        </p:nvSpPr>
        <p:spPr>
          <a:xfrm>
            <a:off x="1450694" y="2439670"/>
            <a:ext cx="7693306" cy="877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040"/>
              </a:lnSpc>
            </a:pPr>
            <a:r>
              <a:rPr lang="en-US" sz="5500">
                <a:solidFill>
                  <a:srgbClr val="FFFFFF"/>
                </a:solidFill>
                <a:latin typeface="Montserrat Extra-Bold"/>
              </a:rPr>
              <a:t>LOREM IPSUM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581413" y="5841269"/>
            <a:ext cx="1973151" cy="884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203"/>
              </a:lnSpc>
              <a:spcBef>
                <a:spcPct val="0"/>
              </a:spcBef>
            </a:pPr>
            <a:r>
              <a:rPr lang="en-US" sz="5145" dirty="0">
                <a:solidFill>
                  <a:srgbClr val="FFFFFF"/>
                </a:solidFill>
                <a:latin typeface="Montserrat SemiBold" panose="00000700000000000000" pitchFamily="2" charset="0"/>
              </a:rPr>
              <a:t>67%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581413" y="6682579"/>
            <a:ext cx="1973151" cy="3810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144"/>
              </a:lnSpc>
              <a:spcBef>
                <a:spcPct val="0"/>
              </a:spcBef>
            </a:pPr>
            <a:r>
              <a:rPr lang="en-US" sz="2246" dirty="0">
                <a:solidFill>
                  <a:srgbClr val="FFFFFF"/>
                </a:solidFill>
                <a:latin typeface="Montserrat" panose="00000500000000000000" pitchFamily="2" charset="0"/>
              </a:rPr>
              <a:t>Lorem ipsum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5051928" y="5841269"/>
            <a:ext cx="1973151" cy="884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203"/>
              </a:lnSpc>
              <a:spcBef>
                <a:spcPct val="0"/>
              </a:spcBef>
            </a:pPr>
            <a:r>
              <a:rPr lang="en-US" sz="5145" dirty="0">
                <a:solidFill>
                  <a:srgbClr val="FFFFFF"/>
                </a:solidFill>
                <a:latin typeface="Montserrat SemiBold" panose="00000700000000000000" pitchFamily="2" charset="0"/>
              </a:rPr>
              <a:t>89%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5051928" y="6682579"/>
            <a:ext cx="1973151" cy="3810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144"/>
              </a:lnSpc>
              <a:spcBef>
                <a:spcPct val="0"/>
              </a:spcBef>
            </a:pPr>
            <a:r>
              <a:rPr lang="en-US" sz="2246" dirty="0">
                <a:solidFill>
                  <a:srgbClr val="FFFFFF"/>
                </a:solidFill>
                <a:latin typeface="Montserrat" panose="00000500000000000000" pitchFamily="2" charset="0"/>
              </a:rPr>
              <a:t>Lorem ipsum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2628071" y="7643145"/>
            <a:ext cx="5370099" cy="8265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39"/>
              </a:lnSpc>
              <a:spcBef>
                <a:spcPct val="0"/>
              </a:spcBef>
            </a:pP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Lorem ipsum dolor sit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amet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,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consectetur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adipiscing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elit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, sed do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eiusmod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tempor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incididunt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ut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labore et dolore magna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aliqua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. Ut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enim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 ad minim </a:t>
            </a:r>
            <a:r>
              <a:rPr lang="en-US" sz="1599" dirty="0" err="1">
                <a:solidFill>
                  <a:srgbClr val="FFFFFF"/>
                </a:solidFill>
                <a:latin typeface="Montserrat" panose="00000500000000000000" pitchFamily="2" charset="0"/>
              </a:rPr>
              <a:t>veniam</a:t>
            </a:r>
            <a:r>
              <a:rPr lang="en-US" sz="1599" dirty="0">
                <a:solidFill>
                  <a:srgbClr val="FFFFFF"/>
                </a:solidFill>
                <a:latin typeface="Montserrat" panose="00000500000000000000" pitchFamily="2" charset="0"/>
              </a:rPr>
              <a:t>, </a:t>
            </a:r>
          </a:p>
        </p:txBody>
      </p:sp>
      <p:sp>
        <p:nvSpPr>
          <p:cNvPr id="20" name="Freeform 4">
            <a:extLst>
              <a:ext uri="{FF2B5EF4-FFF2-40B4-BE49-F238E27FC236}">
                <a16:creationId xmlns:a16="http://schemas.microsoft.com/office/drawing/2014/main" id="{EB60093D-B313-1EC3-B50D-B79F1BE72788}"/>
              </a:ext>
            </a:extLst>
          </p:cNvPr>
          <p:cNvSpPr/>
          <p:nvPr/>
        </p:nvSpPr>
        <p:spPr>
          <a:xfrm>
            <a:off x="1066800" y="760294"/>
            <a:ext cx="239123" cy="239223"/>
          </a:xfrm>
          <a:custGeom>
            <a:avLst/>
            <a:gdLst/>
            <a:ahLst/>
            <a:cxnLst/>
            <a:rect l="l" t="t" r="r" b="b"/>
            <a:pathLst>
              <a:path w="239123" h="239223">
                <a:moveTo>
                  <a:pt x="0" y="0"/>
                </a:moveTo>
                <a:lnTo>
                  <a:pt x="239123" y="0"/>
                </a:lnTo>
                <a:lnTo>
                  <a:pt x="239123" y="239223"/>
                </a:lnTo>
                <a:lnTo>
                  <a:pt x="0" y="2392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21" name="TextBox 7">
            <a:extLst>
              <a:ext uri="{FF2B5EF4-FFF2-40B4-BE49-F238E27FC236}">
                <a16:creationId xmlns:a16="http://schemas.microsoft.com/office/drawing/2014/main" id="{00BBAF13-6349-18A5-A49A-32E0BF93BE90}"/>
              </a:ext>
            </a:extLst>
          </p:cNvPr>
          <p:cNvSpPr txBox="1"/>
          <p:nvPr/>
        </p:nvSpPr>
        <p:spPr>
          <a:xfrm>
            <a:off x="1450694" y="746556"/>
            <a:ext cx="2354754" cy="249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100"/>
              </a:lnSpc>
              <a:spcBef>
                <a:spcPct val="0"/>
              </a:spcBef>
            </a:pPr>
            <a:r>
              <a:rPr lang="en-US" sz="1500" dirty="0">
                <a:solidFill>
                  <a:schemeClr val="bg1"/>
                </a:solidFill>
                <a:latin typeface="Montserrat"/>
              </a:rPr>
              <a:t>Carolina University</a:t>
            </a:r>
          </a:p>
        </p:txBody>
      </p:sp>
    </p:spTree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110" b="110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Freeform 3"/>
          <p:cNvSpPr/>
          <p:nvPr/>
        </p:nvSpPr>
        <p:spPr>
          <a:xfrm>
            <a:off x="0" y="-60734"/>
            <a:ext cx="18288000" cy="10271760"/>
          </a:xfrm>
          <a:custGeom>
            <a:avLst/>
            <a:gdLst/>
            <a:ahLst/>
            <a:cxnLst/>
            <a:rect l="l" t="t" r="r" b="b"/>
            <a:pathLst>
              <a:path w="18288000" h="10271760">
                <a:moveTo>
                  <a:pt x="0" y="0"/>
                </a:moveTo>
                <a:lnTo>
                  <a:pt x="18288000" y="0"/>
                </a:lnTo>
                <a:lnTo>
                  <a:pt x="18288000" y="10271760"/>
                </a:lnTo>
                <a:lnTo>
                  <a:pt x="0" y="1027176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0" y="4033157"/>
            <a:ext cx="18288000" cy="1741051"/>
            <a:chOff x="0" y="0"/>
            <a:chExt cx="4816593" cy="41188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816592" cy="411888"/>
            </a:xfrm>
            <a:custGeom>
              <a:avLst/>
              <a:gdLst/>
              <a:ahLst/>
              <a:cxnLst/>
              <a:rect l="l" t="t" r="r" b="b"/>
              <a:pathLst>
                <a:path w="4816592" h="411888">
                  <a:moveTo>
                    <a:pt x="0" y="0"/>
                  </a:moveTo>
                  <a:lnTo>
                    <a:pt x="4816592" y="0"/>
                  </a:lnTo>
                  <a:lnTo>
                    <a:pt x="4816592" y="411888"/>
                  </a:lnTo>
                  <a:lnTo>
                    <a:pt x="0" y="411888"/>
                  </a:lnTo>
                  <a:close/>
                </a:path>
              </a:pathLst>
            </a:custGeom>
            <a:solidFill>
              <a:srgbClr val="002868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0" y="7328726"/>
            <a:ext cx="18288000" cy="557974"/>
            <a:chOff x="0" y="0"/>
            <a:chExt cx="9537267" cy="290986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9537267" cy="290986"/>
            </a:xfrm>
            <a:custGeom>
              <a:avLst/>
              <a:gdLst/>
              <a:ahLst/>
              <a:cxnLst/>
              <a:rect l="l" t="t" r="r" b="b"/>
              <a:pathLst>
                <a:path w="9537267" h="290986">
                  <a:moveTo>
                    <a:pt x="0" y="0"/>
                  </a:moveTo>
                  <a:lnTo>
                    <a:pt x="9537267" y="0"/>
                  </a:lnTo>
                  <a:lnTo>
                    <a:pt x="9537267" y="290986"/>
                  </a:lnTo>
                  <a:lnTo>
                    <a:pt x="0" y="290986"/>
                  </a:lnTo>
                  <a:close/>
                </a:path>
              </a:pathLst>
            </a:custGeom>
            <a:solidFill>
              <a:srgbClr val="002868">
                <a:alpha val="76863"/>
              </a:srgbClr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17835213" y="7063676"/>
            <a:ext cx="452787" cy="2194624"/>
            <a:chOff x="0" y="0"/>
            <a:chExt cx="293277" cy="1421492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93277" cy="1421492"/>
            </a:xfrm>
            <a:custGeom>
              <a:avLst/>
              <a:gdLst/>
              <a:ahLst/>
              <a:cxnLst/>
              <a:rect l="l" t="t" r="r" b="b"/>
              <a:pathLst>
                <a:path w="293277" h="1421492">
                  <a:moveTo>
                    <a:pt x="0" y="0"/>
                  </a:moveTo>
                  <a:lnTo>
                    <a:pt x="293277" y="0"/>
                  </a:lnTo>
                  <a:lnTo>
                    <a:pt x="293277" y="1421492"/>
                  </a:lnTo>
                  <a:lnTo>
                    <a:pt x="0" y="1421492"/>
                  </a:lnTo>
                  <a:close/>
                </a:path>
              </a:pathLst>
            </a:custGeom>
            <a:solidFill>
              <a:srgbClr val="FFCA00">
                <a:alpha val="84706"/>
              </a:srgbClr>
            </a:solidFill>
          </p:spPr>
        </p:sp>
      </p:grpSp>
      <p:sp>
        <p:nvSpPr>
          <p:cNvPr id="13" name="TextBox 13"/>
          <p:cNvSpPr txBox="1"/>
          <p:nvPr/>
        </p:nvSpPr>
        <p:spPr>
          <a:xfrm>
            <a:off x="2696616" y="3773735"/>
            <a:ext cx="12894768" cy="22233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151"/>
              </a:lnSpc>
              <a:spcBef>
                <a:spcPct val="0"/>
              </a:spcBef>
            </a:pPr>
            <a:r>
              <a:rPr lang="en-US" sz="12965" dirty="0">
                <a:solidFill>
                  <a:srgbClr val="FFCA00"/>
                </a:solidFill>
                <a:latin typeface="Montserrat Extra-Bold"/>
              </a:rPr>
              <a:t>THANK YOU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327103" y="7449892"/>
            <a:ext cx="11633795" cy="33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 spc="1397" dirty="0">
                <a:solidFill>
                  <a:srgbClr val="FFFFFF"/>
                </a:solidFill>
                <a:latin typeface="Montserrat SemiBold" panose="00000700000000000000" pitchFamily="2" charset="0"/>
              </a:rPr>
              <a:t>WWW.CAROLINAU.EDU</a:t>
            </a:r>
          </a:p>
        </p:txBody>
      </p:sp>
      <p:sp>
        <p:nvSpPr>
          <p:cNvPr id="16" name="Freeform 4">
            <a:extLst>
              <a:ext uri="{FF2B5EF4-FFF2-40B4-BE49-F238E27FC236}">
                <a16:creationId xmlns:a16="http://schemas.microsoft.com/office/drawing/2014/main" id="{443E9886-D538-AB90-66C0-2EADDD156E23}"/>
              </a:ext>
            </a:extLst>
          </p:cNvPr>
          <p:cNvSpPr/>
          <p:nvPr/>
        </p:nvSpPr>
        <p:spPr>
          <a:xfrm>
            <a:off x="1066800" y="760294"/>
            <a:ext cx="239123" cy="239223"/>
          </a:xfrm>
          <a:custGeom>
            <a:avLst/>
            <a:gdLst/>
            <a:ahLst/>
            <a:cxnLst/>
            <a:rect l="l" t="t" r="r" b="b"/>
            <a:pathLst>
              <a:path w="239123" h="239223">
                <a:moveTo>
                  <a:pt x="0" y="0"/>
                </a:moveTo>
                <a:lnTo>
                  <a:pt x="239123" y="0"/>
                </a:lnTo>
                <a:lnTo>
                  <a:pt x="239123" y="239223"/>
                </a:lnTo>
                <a:lnTo>
                  <a:pt x="0" y="2392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7" name="TextBox 7">
            <a:extLst>
              <a:ext uri="{FF2B5EF4-FFF2-40B4-BE49-F238E27FC236}">
                <a16:creationId xmlns:a16="http://schemas.microsoft.com/office/drawing/2014/main" id="{BCE4FF5E-87C8-6A34-03CB-150315730942}"/>
              </a:ext>
            </a:extLst>
          </p:cNvPr>
          <p:cNvSpPr txBox="1"/>
          <p:nvPr/>
        </p:nvSpPr>
        <p:spPr>
          <a:xfrm>
            <a:off x="1450694" y="746556"/>
            <a:ext cx="2354754" cy="249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100"/>
              </a:lnSpc>
              <a:spcBef>
                <a:spcPct val="0"/>
              </a:spcBef>
            </a:pPr>
            <a:r>
              <a:rPr lang="en-US" sz="1500" dirty="0">
                <a:solidFill>
                  <a:schemeClr val="bg1"/>
                </a:solidFill>
                <a:latin typeface="Montserrat"/>
              </a:rPr>
              <a:t>Carolina University</a:t>
            </a:r>
          </a:p>
        </p:txBody>
      </p: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4206240"/>
            <a:ext cx="9144000" cy="3954748"/>
            <a:chOff x="0" y="0"/>
            <a:chExt cx="4768634" cy="206241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768634" cy="2062417"/>
            </a:xfrm>
            <a:custGeom>
              <a:avLst/>
              <a:gdLst/>
              <a:ahLst/>
              <a:cxnLst/>
              <a:rect l="l" t="t" r="r" b="b"/>
              <a:pathLst>
                <a:path w="4768634" h="2062417">
                  <a:moveTo>
                    <a:pt x="0" y="0"/>
                  </a:moveTo>
                  <a:lnTo>
                    <a:pt x="4768634" y="0"/>
                  </a:lnTo>
                  <a:lnTo>
                    <a:pt x="4768634" y="2062417"/>
                  </a:lnTo>
                  <a:lnTo>
                    <a:pt x="0" y="2062417"/>
                  </a:lnTo>
                  <a:close/>
                </a:path>
              </a:pathLst>
            </a:custGeom>
            <a:solidFill>
              <a:srgbClr val="002868"/>
            </a:solidFill>
          </p:spPr>
        </p:sp>
      </p:grp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7576678" y="1480279"/>
            <a:ext cx="12519371" cy="7180960"/>
            <a:chOff x="0" y="0"/>
            <a:chExt cx="7981950" cy="4578350"/>
          </a:xfrm>
        </p:grpSpPr>
        <p:sp>
          <p:nvSpPr>
            <p:cNvPr id="5" name="Freeform 5"/>
            <p:cNvSpPr/>
            <p:nvPr/>
          </p:nvSpPr>
          <p:spPr>
            <a:xfrm>
              <a:off x="765810" y="21590"/>
              <a:ext cx="6451600" cy="4326890"/>
            </a:xfrm>
            <a:custGeom>
              <a:avLst/>
              <a:gdLst/>
              <a:ahLst/>
              <a:cxnLst/>
              <a:rect l="l" t="t" r="r" b="b"/>
              <a:pathLst>
                <a:path w="6451600" h="4326890">
                  <a:moveTo>
                    <a:pt x="6224270" y="0"/>
                  </a:moveTo>
                  <a:lnTo>
                    <a:pt x="226060" y="0"/>
                  </a:lnTo>
                  <a:cubicBezTo>
                    <a:pt x="101600" y="0"/>
                    <a:pt x="0" y="101600"/>
                    <a:pt x="0" y="226060"/>
                  </a:cubicBezTo>
                  <a:lnTo>
                    <a:pt x="0" y="4326890"/>
                  </a:lnTo>
                  <a:lnTo>
                    <a:pt x="6451601" y="4326890"/>
                  </a:lnTo>
                  <a:lnTo>
                    <a:pt x="6451601" y="226060"/>
                  </a:lnTo>
                  <a:cubicBezTo>
                    <a:pt x="6450331" y="101600"/>
                    <a:pt x="6348731" y="0"/>
                    <a:pt x="6224270" y="0"/>
                  </a:cubicBezTo>
                  <a:close/>
                  <a:moveTo>
                    <a:pt x="6252210" y="4043680"/>
                  </a:moveTo>
                  <a:lnTo>
                    <a:pt x="196851" y="4043680"/>
                  </a:lnTo>
                  <a:lnTo>
                    <a:pt x="196851" y="255270"/>
                  </a:lnTo>
                  <a:lnTo>
                    <a:pt x="6252210" y="255270"/>
                  </a:lnTo>
                  <a:lnTo>
                    <a:pt x="6252210" y="404368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6" name="Freeform 6"/>
            <p:cNvSpPr/>
            <p:nvPr/>
          </p:nvSpPr>
          <p:spPr>
            <a:xfrm>
              <a:off x="0" y="0"/>
              <a:ext cx="7981950" cy="4542790"/>
            </a:xfrm>
            <a:custGeom>
              <a:avLst/>
              <a:gdLst/>
              <a:ahLst/>
              <a:cxnLst/>
              <a:rect l="l" t="t" r="r" b="b"/>
              <a:pathLst>
                <a:path w="7981950" h="4542790">
                  <a:moveTo>
                    <a:pt x="7239000" y="4348480"/>
                  </a:moveTo>
                  <a:lnTo>
                    <a:pt x="7239000" y="243840"/>
                  </a:lnTo>
                  <a:cubicBezTo>
                    <a:pt x="7239000" y="109220"/>
                    <a:pt x="7129780" y="0"/>
                    <a:pt x="6995160" y="0"/>
                  </a:cubicBezTo>
                  <a:lnTo>
                    <a:pt x="985520" y="0"/>
                  </a:lnTo>
                  <a:cubicBezTo>
                    <a:pt x="852170" y="0"/>
                    <a:pt x="742950" y="109220"/>
                    <a:pt x="742950" y="243840"/>
                  </a:cubicBezTo>
                  <a:lnTo>
                    <a:pt x="742950" y="4349750"/>
                  </a:lnTo>
                  <a:lnTo>
                    <a:pt x="0" y="4349750"/>
                  </a:lnTo>
                  <a:lnTo>
                    <a:pt x="0" y="4447540"/>
                  </a:lnTo>
                  <a:cubicBezTo>
                    <a:pt x="0" y="4500880"/>
                    <a:pt x="43180" y="4542790"/>
                    <a:pt x="95250" y="4542790"/>
                  </a:cubicBezTo>
                  <a:lnTo>
                    <a:pt x="7886700" y="4542790"/>
                  </a:lnTo>
                  <a:cubicBezTo>
                    <a:pt x="7940040" y="4542790"/>
                    <a:pt x="7981950" y="4499610"/>
                    <a:pt x="7981950" y="4447540"/>
                  </a:cubicBezTo>
                  <a:lnTo>
                    <a:pt x="7981950" y="4349750"/>
                  </a:lnTo>
                  <a:lnTo>
                    <a:pt x="7239000" y="4349750"/>
                  </a:lnTo>
                  <a:close/>
                  <a:moveTo>
                    <a:pt x="4519930" y="4348480"/>
                  </a:moveTo>
                  <a:lnTo>
                    <a:pt x="4519930" y="4349750"/>
                  </a:lnTo>
                  <a:cubicBezTo>
                    <a:pt x="4519930" y="4403090"/>
                    <a:pt x="4476750" y="4445000"/>
                    <a:pt x="4424680" y="4445000"/>
                  </a:cubicBezTo>
                  <a:lnTo>
                    <a:pt x="3557270" y="4445000"/>
                  </a:lnTo>
                  <a:cubicBezTo>
                    <a:pt x="3503930" y="4445000"/>
                    <a:pt x="3462020" y="4401820"/>
                    <a:pt x="3462020" y="4349750"/>
                  </a:cubicBezTo>
                  <a:lnTo>
                    <a:pt x="3462020" y="4348480"/>
                  </a:lnTo>
                  <a:lnTo>
                    <a:pt x="765810" y="4348480"/>
                  </a:lnTo>
                  <a:lnTo>
                    <a:pt x="765810" y="247650"/>
                  </a:lnTo>
                  <a:cubicBezTo>
                    <a:pt x="765810" y="123190"/>
                    <a:pt x="867410" y="21590"/>
                    <a:pt x="991870" y="21590"/>
                  </a:cubicBezTo>
                  <a:lnTo>
                    <a:pt x="6990080" y="21590"/>
                  </a:lnTo>
                  <a:cubicBezTo>
                    <a:pt x="7114539" y="21590"/>
                    <a:pt x="7216139" y="123190"/>
                    <a:pt x="7216139" y="247650"/>
                  </a:cubicBezTo>
                  <a:lnTo>
                    <a:pt x="7216139" y="4348480"/>
                  </a:lnTo>
                  <a:lnTo>
                    <a:pt x="4519930" y="4348480"/>
                  </a:lnTo>
                  <a:close/>
                </a:path>
              </a:pathLst>
            </a:custGeom>
            <a:solidFill>
              <a:srgbClr val="E9E9E9"/>
            </a:solidFill>
          </p:spPr>
        </p:sp>
        <p:sp>
          <p:nvSpPr>
            <p:cNvPr id="7" name="Freeform 7"/>
            <p:cNvSpPr/>
            <p:nvPr/>
          </p:nvSpPr>
          <p:spPr>
            <a:xfrm>
              <a:off x="3460750" y="4349750"/>
              <a:ext cx="1059180" cy="96520"/>
            </a:xfrm>
            <a:custGeom>
              <a:avLst/>
              <a:gdLst/>
              <a:ahLst/>
              <a:cxnLst/>
              <a:rect l="l" t="t" r="r" b="b"/>
              <a:pathLst>
                <a:path w="1059180" h="96520">
                  <a:moveTo>
                    <a:pt x="96520" y="96520"/>
                  </a:moveTo>
                  <a:lnTo>
                    <a:pt x="963930" y="96520"/>
                  </a:lnTo>
                  <a:cubicBezTo>
                    <a:pt x="1017270" y="96520"/>
                    <a:pt x="1059180" y="53340"/>
                    <a:pt x="1059180" y="1270"/>
                  </a:cubicBezTo>
                  <a:lnTo>
                    <a:pt x="1059180" y="0"/>
                  </a:lnTo>
                  <a:lnTo>
                    <a:pt x="0" y="0"/>
                  </a:lnTo>
                  <a:lnTo>
                    <a:pt x="0" y="1270"/>
                  </a:lnTo>
                  <a:cubicBezTo>
                    <a:pt x="0" y="53340"/>
                    <a:pt x="43180" y="96520"/>
                    <a:pt x="96520" y="96520"/>
                  </a:cubicBezTo>
                  <a:close/>
                </a:path>
              </a:pathLst>
            </a:custGeom>
            <a:solidFill>
              <a:srgbClr val="CCCCCC"/>
            </a:solidFill>
          </p:spPr>
        </p:sp>
        <p:sp>
          <p:nvSpPr>
            <p:cNvPr id="8" name="Freeform 8"/>
            <p:cNvSpPr/>
            <p:nvPr/>
          </p:nvSpPr>
          <p:spPr>
            <a:xfrm>
              <a:off x="163830" y="4542790"/>
              <a:ext cx="7654290" cy="35560"/>
            </a:xfrm>
            <a:custGeom>
              <a:avLst/>
              <a:gdLst/>
              <a:ahLst/>
              <a:cxnLst/>
              <a:rect l="l" t="t" r="r" b="b"/>
              <a:pathLst>
                <a:path w="7654290" h="35560">
                  <a:moveTo>
                    <a:pt x="0" y="0"/>
                  </a:moveTo>
                  <a:cubicBezTo>
                    <a:pt x="0" y="20320"/>
                    <a:pt x="16510" y="35560"/>
                    <a:pt x="35560" y="35560"/>
                  </a:cubicBezTo>
                  <a:lnTo>
                    <a:pt x="7618730" y="35560"/>
                  </a:lnTo>
                  <a:cubicBezTo>
                    <a:pt x="7639050" y="35560"/>
                    <a:pt x="7654290" y="19050"/>
                    <a:pt x="765429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</p:spPr>
        </p:sp>
        <p:sp>
          <p:nvSpPr>
            <p:cNvPr id="9" name="Freeform 9"/>
            <p:cNvSpPr/>
            <p:nvPr/>
          </p:nvSpPr>
          <p:spPr>
            <a:xfrm>
              <a:off x="962660" y="276860"/>
              <a:ext cx="6055360" cy="3789680"/>
            </a:xfrm>
            <a:custGeom>
              <a:avLst/>
              <a:gdLst/>
              <a:ahLst/>
              <a:cxnLst/>
              <a:rect l="l" t="t" r="r" b="b"/>
              <a:pathLst>
                <a:path w="6055360" h="3789680">
                  <a:moveTo>
                    <a:pt x="0" y="0"/>
                  </a:moveTo>
                  <a:lnTo>
                    <a:pt x="6055360" y="0"/>
                  </a:lnTo>
                  <a:lnTo>
                    <a:pt x="6055360" y="3789680"/>
                  </a:lnTo>
                  <a:lnTo>
                    <a:pt x="0" y="3789680"/>
                  </a:lnTo>
                  <a:close/>
                </a:path>
              </a:pathLst>
            </a:custGeom>
            <a:blipFill>
              <a:blip r:embed="rId2"/>
              <a:stretch>
                <a:fillRect r="-3993"/>
              </a:stretch>
            </a:blipFill>
          </p:spPr>
        </p:sp>
      </p:grpSp>
      <p:grpSp>
        <p:nvGrpSpPr>
          <p:cNvPr id="10" name="Group 10"/>
          <p:cNvGrpSpPr/>
          <p:nvPr/>
        </p:nvGrpSpPr>
        <p:grpSpPr>
          <a:xfrm>
            <a:off x="17835213" y="7063676"/>
            <a:ext cx="452787" cy="2194624"/>
            <a:chOff x="0" y="0"/>
            <a:chExt cx="293277" cy="1421492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93277" cy="1421492"/>
            </a:xfrm>
            <a:custGeom>
              <a:avLst/>
              <a:gdLst/>
              <a:ahLst/>
              <a:cxnLst/>
              <a:rect l="l" t="t" r="r" b="b"/>
              <a:pathLst>
                <a:path w="293277" h="1421492">
                  <a:moveTo>
                    <a:pt x="0" y="0"/>
                  </a:moveTo>
                  <a:lnTo>
                    <a:pt x="293277" y="0"/>
                  </a:lnTo>
                  <a:lnTo>
                    <a:pt x="293277" y="1421492"/>
                  </a:lnTo>
                  <a:lnTo>
                    <a:pt x="0" y="1421492"/>
                  </a:lnTo>
                  <a:close/>
                </a:path>
              </a:pathLst>
            </a:custGeom>
            <a:solidFill>
              <a:srgbClr val="FFCA00"/>
            </a:solidFill>
          </p:spPr>
        </p:sp>
      </p:grpSp>
      <p:sp>
        <p:nvSpPr>
          <p:cNvPr id="14" name="TextBox 14"/>
          <p:cNvSpPr txBox="1"/>
          <p:nvPr/>
        </p:nvSpPr>
        <p:spPr>
          <a:xfrm>
            <a:off x="1450694" y="2607061"/>
            <a:ext cx="6125985" cy="877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040"/>
              </a:lnSpc>
            </a:pPr>
            <a:r>
              <a:rPr lang="en-US" sz="5500" dirty="0">
                <a:solidFill>
                  <a:srgbClr val="000000"/>
                </a:solidFill>
                <a:latin typeface="Montserrat Extra-Bold"/>
              </a:rPr>
              <a:t>CONTACT US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450694" y="4769569"/>
            <a:ext cx="6696194" cy="372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79"/>
              </a:lnSpc>
              <a:spcBef>
                <a:spcPct val="0"/>
              </a:spcBef>
            </a:pPr>
            <a:r>
              <a:rPr lang="en-US" sz="2400" dirty="0">
                <a:solidFill>
                  <a:srgbClr val="FFFFFF"/>
                </a:solidFill>
                <a:latin typeface="Montserrat" panose="00000500000000000000" pitchFamily="2" charset="0"/>
              </a:rPr>
              <a:t>+1 336 725-8344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450694" y="5521954"/>
            <a:ext cx="6696194" cy="372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79"/>
              </a:lnSpc>
              <a:spcBef>
                <a:spcPct val="0"/>
              </a:spcBef>
            </a:pPr>
            <a:r>
              <a:rPr lang="en-US" sz="2400" dirty="0">
                <a:solidFill>
                  <a:srgbClr val="FFFFFF"/>
                </a:solidFill>
                <a:latin typeface="Montserrat" panose="00000500000000000000" pitchFamily="2" charset="0"/>
              </a:rPr>
              <a:t>www.carolinau.edu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450694" y="6274339"/>
            <a:ext cx="6696194" cy="372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79"/>
              </a:lnSpc>
              <a:spcBef>
                <a:spcPct val="0"/>
              </a:spcBef>
            </a:pPr>
            <a:r>
              <a:rPr lang="en-US" sz="2400" dirty="0">
                <a:solidFill>
                  <a:srgbClr val="FFFFFF"/>
                </a:solidFill>
                <a:latin typeface="Montserrat" panose="00000500000000000000" pitchFamily="2" charset="0"/>
              </a:rPr>
              <a:t>support@carolinau.edu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450694" y="7026723"/>
            <a:ext cx="7026792" cy="3742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79"/>
              </a:lnSpc>
              <a:spcBef>
                <a:spcPct val="0"/>
              </a:spcBef>
            </a:pPr>
            <a:r>
              <a:rPr lang="en-US" sz="2400" dirty="0">
                <a:solidFill>
                  <a:srgbClr val="FFFFFF"/>
                </a:solidFill>
                <a:latin typeface="Montserrat" panose="00000500000000000000" pitchFamily="2" charset="0"/>
              </a:rPr>
              <a:t>420 S. Broad St., Winston-Salem, NC, 27101</a:t>
            </a:r>
          </a:p>
        </p:txBody>
      </p:sp>
      <p:pic>
        <p:nvPicPr>
          <p:cNvPr id="22" name="Graphic 21" descr="Marker outline">
            <a:extLst>
              <a:ext uri="{FF2B5EF4-FFF2-40B4-BE49-F238E27FC236}">
                <a16:creationId xmlns:a16="http://schemas.microsoft.com/office/drawing/2014/main" id="{94B1183B-9A84-F95B-6083-8F8A9735C7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57839" y="6735003"/>
            <a:ext cx="914400" cy="914400"/>
          </a:xfrm>
          <a:prstGeom prst="rect">
            <a:avLst/>
          </a:prstGeom>
        </p:spPr>
      </p:pic>
      <p:pic>
        <p:nvPicPr>
          <p:cNvPr id="26" name="Graphic 25" descr="Internet outline">
            <a:extLst>
              <a:ext uri="{FF2B5EF4-FFF2-40B4-BE49-F238E27FC236}">
                <a16:creationId xmlns:a16="http://schemas.microsoft.com/office/drawing/2014/main" id="{4BFDE455-0A5E-A5A0-C3BD-768F26708D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57839" y="5230233"/>
            <a:ext cx="914400" cy="914400"/>
          </a:xfrm>
          <a:prstGeom prst="rect">
            <a:avLst/>
          </a:prstGeom>
        </p:spPr>
      </p:pic>
      <p:pic>
        <p:nvPicPr>
          <p:cNvPr id="28" name="Graphic 27" descr="Telephone outline">
            <a:extLst>
              <a:ext uri="{FF2B5EF4-FFF2-40B4-BE49-F238E27FC236}">
                <a16:creationId xmlns:a16="http://schemas.microsoft.com/office/drawing/2014/main" id="{8FD4D1B6-64B6-C392-B50D-6A92FB9FCC8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57839" y="4498741"/>
            <a:ext cx="914400" cy="914400"/>
          </a:xfrm>
          <a:prstGeom prst="rect">
            <a:avLst/>
          </a:prstGeom>
        </p:spPr>
      </p:pic>
      <p:pic>
        <p:nvPicPr>
          <p:cNvPr id="30" name="Graphic 29" descr="Envelope outline">
            <a:extLst>
              <a:ext uri="{FF2B5EF4-FFF2-40B4-BE49-F238E27FC236}">
                <a16:creationId xmlns:a16="http://schemas.microsoft.com/office/drawing/2014/main" id="{3D65CDE7-9D80-9E8B-D6F7-D818BEAB9A0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57839" y="6019741"/>
            <a:ext cx="914400" cy="914400"/>
          </a:xfrm>
          <a:prstGeom prst="rect">
            <a:avLst/>
          </a:prstGeom>
        </p:spPr>
      </p:pic>
      <p:sp>
        <p:nvSpPr>
          <p:cNvPr id="31" name="Freeform 4">
            <a:extLst>
              <a:ext uri="{FF2B5EF4-FFF2-40B4-BE49-F238E27FC236}">
                <a16:creationId xmlns:a16="http://schemas.microsoft.com/office/drawing/2014/main" id="{040FB1C2-A391-2514-2BD5-5A4D48149D79}"/>
              </a:ext>
            </a:extLst>
          </p:cNvPr>
          <p:cNvSpPr/>
          <p:nvPr/>
        </p:nvSpPr>
        <p:spPr>
          <a:xfrm>
            <a:off x="1066800" y="760294"/>
            <a:ext cx="239123" cy="239223"/>
          </a:xfrm>
          <a:custGeom>
            <a:avLst/>
            <a:gdLst/>
            <a:ahLst/>
            <a:cxnLst/>
            <a:rect l="l" t="t" r="r" b="b"/>
            <a:pathLst>
              <a:path w="239123" h="239223">
                <a:moveTo>
                  <a:pt x="0" y="0"/>
                </a:moveTo>
                <a:lnTo>
                  <a:pt x="239123" y="0"/>
                </a:lnTo>
                <a:lnTo>
                  <a:pt x="239123" y="239223"/>
                </a:lnTo>
                <a:lnTo>
                  <a:pt x="0" y="239223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32" name="TextBox 7">
            <a:extLst>
              <a:ext uri="{FF2B5EF4-FFF2-40B4-BE49-F238E27FC236}">
                <a16:creationId xmlns:a16="http://schemas.microsoft.com/office/drawing/2014/main" id="{751F04F9-921A-BE22-E8D8-868B1169721C}"/>
              </a:ext>
            </a:extLst>
          </p:cNvPr>
          <p:cNvSpPr txBox="1"/>
          <p:nvPr/>
        </p:nvSpPr>
        <p:spPr>
          <a:xfrm>
            <a:off x="1450694" y="746556"/>
            <a:ext cx="2354754" cy="249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100"/>
              </a:lnSpc>
              <a:spcBef>
                <a:spcPct val="0"/>
              </a:spcBef>
            </a:pPr>
            <a:r>
              <a:rPr lang="en-US" sz="1500" dirty="0">
                <a:solidFill>
                  <a:srgbClr val="002868"/>
                </a:solidFill>
                <a:latin typeface="Montserrat"/>
              </a:rPr>
              <a:t>Carolina University</a:t>
            </a:r>
          </a:p>
        </p:txBody>
      </p:sp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U Template 2023" id="{7932E5B1-6371-4EEF-B48C-BF4D76B959B3}" vid="{16A95220-1974-4FB9-8F2D-1B92E579D6F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</TotalTime>
  <Words>1684</Words>
  <Application>Microsoft Office PowerPoint</Application>
  <PresentationFormat>Custom</PresentationFormat>
  <Paragraphs>97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Montserrat Extra-Bold</vt:lpstr>
      <vt:lpstr>Open Sans Bold</vt:lpstr>
      <vt:lpstr>Montserrat</vt:lpstr>
      <vt:lpstr>Arial</vt:lpstr>
      <vt:lpstr>Calibri</vt:lpstr>
      <vt:lpstr>Open Sans Light Bold</vt:lpstr>
      <vt:lpstr>Montserrat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 Template 2023</dc:title>
  <dc:creator>Terrill Gilley</dc:creator>
  <cp:lastModifiedBy>Gilley, Terrill J.</cp:lastModifiedBy>
  <cp:revision>4</cp:revision>
  <dcterms:created xsi:type="dcterms:W3CDTF">2006-08-16T00:00:00Z</dcterms:created>
  <dcterms:modified xsi:type="dcterms:W3CDTF">2023-06-13T19:48:12Z</dcterms:modified>
  <dc:identifier>DAFlQrPstuY</dc:identifier>
</cp:coreProperties>
</file>